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361" r:id="rId2"/>
    <p:sldId id="345" r:id="rId3"/>
    <p:sldId id="346" r:id="rId4"/>
    <p:sldId id="362" r:id="rId5"/>
    <p:sldId id="379" r:id="rId6"/>
    <p:sldId id="347" r:id="rId7"/>
    <p:sldId id="358" r:id="rId8"/>
    <p:sldId id="377" r:id="rId9"/>
    <p:sldId id="348" r:id="rId10"/>
    <p:sldId id="374" r:id="rId11"/>
    <p:sldId id="375" r:id="rId12"/>
    <p:sldId id="378" r:id="rId13"/>
    <p:sldId id="308" r:id="rId14"/>
  </p:sldIdLst>
  <p:sldSz cx="9144000" cy="5143500" type="screen16x9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zopek Piotr" initials="CP" lastIdx="1" clrIdx="0">
    <p:extLst>
      <p:ext uri="{19B8F6BF-5375-455C-9EA6-DF929625EA0E}">
        <p15:presenceInfo xmlns:p15="http://schemas.microsoft.com/office/powerpoint/2012/main" userId="S-1-5-21-2772274710-4158002609-2733852753-59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Styl ciemny 1 — Ak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15A58-8A1C-4D84-8804-71358E66D09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AFA8454-A522-4A0C-AFB1-2B3D309F607F}">
      <dgm:prSet phldrT="[Tekst]"/>
      <dgm:spPr/>
      <dgm:t>
        <a:bodyPr/>
        <a:lstStyle/>
        <a:p>
          <a:r>
            <a:rPr lang="pl-PL" dirty="0"/>
            <a:t>Sektor energetyczny</a:t>
          </a:r>
        </a:p>
      </dgm:t>
    </dgm:pt>
    <dgm:pt modelId="{87EA4BF1-67B6-40E0-90C1-8199C2A0C095}" type="parTrans" cxnId="{BDF21613-1438-44E3-8FF4-88044E5E4065}">
      <dgm:prSet/>
      <dgm:spPr/>
      <dgm:t>
        <a:bodyPr/>
        <a:lstStyle/>
        <a:p>
          <a:endParaRPr lang="pl-PL"/>
        </a:p>
      </dgm:t>
    </dgm:pt>
    <dgm:pt modelId="{1291700C-772E-4478-A719-E5A7154B847E}" type="sibTrans" cxnId="{BDF21613-1438-44E3-8FF4-88044E5E4065}">
      <dgm:prSet/>
      <dgm:spPr/>
      <dgm:t>
        <a:bodyPr/>
        <a:lstStyle/>
        <a:p>
          <a:endParaRPr lang="pl-PL"/>
        </a:p>
      </dgm:t>
    </dgm:pt>
    <dgm:pt modelId="{1087385A-7B19-4D45-BF88-E0EF72F48CAE}">
      <dgm:prSet phldrT="[Tekst]"/>
      <dgm:spPr/>
      <dgm:t>
        <a:bodyPr/>
        <a:lstStyle/>
        <a:p>
          <a:r>
            <a:rPr lang="pl-PL" dirty="0"/>
            <a:t>Energetyki rozproszona</a:t>
          </a:r>
        </a:p>
      </dgm:t>
    </dgm:pt>
    <dgm:pt modelId="{B5423B63-ECE0-4ECC-B216-F884458B6425}" type="parTrans" cxnId="{AA3B06C4-2A92-4097-A13B-385764B55F0C}">
      <dgm:prSet/>
      <dgm:spPr/>
      <dgm:t>
        <a:bodyPr/>
        <a:lstStyle/>
        <a:p>
          <a:endParaRPr lang="pl-PL"/>
        </a:p>
      </dgm:t>
    </dgm:pt>
    <dgm:pt modelId="{452169C8-EDFD-4E49-9646-62337399E4B3}" type="sibTrans" cxnId="{AA3B06C4-2A92-4097-A13B-385764B55F0C}">
      <dgm:prSet/>
      <dgm:spPr/>
      <dgm:t>
        <a:bodyPr/>
        <a:lstStyle/>
        <a:p>
          <a:endParaRPr lang="pl-PL"/>
        </a:p>
      </dgm:t>
    </dgm:pt>
    <dgm:pt modelId="{E19B7B4C-EF1B-4887-8E9B-BC124EAAC441}">
      <dgm:prSet phldrT="[Tekst]"/>
      <dgm:spPr/>
      <dgm:t>
        <a:bodyPr/>
        <a:lstStyle/>
        <a:p>
          <a:r>
            <a:rPr lang="pl-PL" dirty="0"/>
            <a:t>Klastry energii</a:t>
          </a:r>
        </a:p>
      </dgm:t>
    </dgm:pt>
    <dgm:pt modelId="{C76A5BA0-ADB3-4551-BE1E-81088E849337}" type="parTrans" cxnId="{407878A8-A09E-4E82-89C1-DD56EE9C1628}">
      <dgm:prSet/>
      <dgm:spPr/>
      <dgm:t>
        <a:bodyPr/>
        <a:lstStyle/>
        <a:p>
          <a:endParaRPr lang="pl-PL"/>
        </a:p>
      </dgm:t>
    </dgm:pt>
    <dgm:pt modelId="{CEE55674-E32F-4CD1-945B-5AED6307FCA0}" type="sibTrans" cxnId="{407878A8-A09E-4E82-89C1-DD56EE9C1628}">
      <dgm:prSet/>
      <dgm:spPr/>
      <dgm:t>
        <a:bodyPr/>
        <a:lstStyle/>
        <a:p>
          <a:endParaRPr lang="pl-PL"/>
        </a:p>
      </dgm:t>
    </dgm:pt>
    <dgm:pt modelId="{717189C0-FD81-419F-A08F-40FB9C306664}">
      <dgm:prSet phldrT="[Tekst]"/>
      <dgm:spPr/>
      <dgm:t>
        <a:bodyPr/>
        <a:lstStyle/>
        <a:p>
          <a:r>
            <a:rPr lang="pl-PL" dirty="0"/>
            <a:t>Miejskie układy kogeneracji</a:t>
          </a:r>
        </a:p>
      </dgm:t>
    </dgm:pt>
    <dgm:pt modelId="{2A94FEEC-4DA0-4A26-84F5-0E62853C8F9F}" type="parTrans" cxnId="{CBD04CF3-0A82-4A8B-865E-EFEFF6C2BF00}">
      <dgm:prSet/>
      <dgm:spPr/>
      <dgm:t>
        <a:bodyPr/>
        <a:lstStyle/>
        <a:p>
          <a:endParaRPr lang="pl-PL"/>
        </a:p>
      </dgm:t>
    </dgm:pt>
    <dgm:pt modelId="{666EE924-ADB1-485E-A8FC-7FAB7428B462}" type="sibTrans" cxnId="{CBD04CF3-0A82-4A8B-865E-EFEFF6C2BF00}">
      <dgm:prSet/>
      <dgm:spPr/>
      <dgm:t>
        <a:bodyPr/>
        <a:lstStyle/>
        <a:p>
          <a:endParaRPr lang="pl-PL"/>
        </a:p>
      </dgm:t>
    </dgm:pt>
    <dgm:pt modelId="{6E692268-3D19-4FD1-B79F-AD3C06D71F09}">
      <dgm:prSet phldrT="[Tekst]"/>
      <dgm:spPr/>
      <dgm:t>
        <a:bodyPr/>
        <a:lstStyle/>
        <a:p>
          <a:r>
            <a:rPr lang="pl-PL" dirty="0"/>
            <a:t>Energetyka systemowa</a:t>
          </a:r>
        </a:p>
      </dgm:t>
    </dgm:pt>
    <dgm:pt modelId="{ACEC1639-5DE1-4684-B515-1B4CA0F5254F}" type="parTrans" cxnId="{D6F7B0AF-4056-4C8C-950E-F7A380EEC2F3}">
      <dgm:prSet/>
      <dgm:spPr/>
      <dgm:t>
        <a:bodyPr/>
        <a:lstStyle/>
        <a:p>
          <a:endParaRPr lang="pl-PL"/>
        </a:p>
      </dgm:t>
    </dgm:pt>
    <dgm:pt modelId="{90B8E7D8-8C99-4ADB-B5F1-C9072FAB5085}" type="sibTrans" cxnId="{D6F7B0AF-4056-4C8C-950E-F7A380EEC2F3}">
      <dgm:prSet/>
      <dgm:spPr/>
      <dgm:t>
        <a:bodyPr/>
        <a:lstStyle/>
        <a:p>
          <a:endParaRPr lang="pl-PL"/>
        </a:p>
      </dgm:t>
    </dgm:pt>
    <dgm:pt modelId="{7AFBC062-16A9-4CB7-8910-35D24534AABA}">
      <dgm:prSet/>
      <dgm:spPr/>
      <dgm:t>
        <a:bodyPr/>
        <a:lstStyle/>
        <a:p>
          <a:r>
            <a:rPr lang="pl-PL" dirty="0"/>
            <a:t>Prosumenci</a:t>
          </a:r>
        </a:p>
      </dgm:t>
    </dgm:pt>
    <dgm:pt modelId="{16D9FE50-E6DC-4022-B666-970A03D96D77}" type="parTrans" cxnId="{8E0FCEA9-3C29-48FB-B6FE-43E9B975602D}">
      <dgm:prSet/>
      <dgm:spPr/>
      <dgm:t>
        <a:bodyPr/>
        <a:lstStyle/>
        <a:p>
          <a:endParaRPr lang="pl-PL"/>
        </a:p>
      </dgm:t>
    </dgm:pt>
    <dgm:pt modelId="{8B9347E5-A45A-4220-8D63-BE19CC1308D2}" type="sibTrans" cxnId="{8E0FCEA9-3C29-48FB-B6FE-43E9B975602D}">
      <dgm:prSet/>
      <dgm:spPr/>
      <dgm:t>
        <a:bodyPr/>
        <a:lstStyle/>
        <a:p>
          <a:endParaRPr lang="pl-PL"/>
        </a:p>
      </dgm:t>
    </dgm:pt>
    <dgm:pt modelId="{850A7775-FD84-416E-B45A-D2D259495914}" type="pres">
      <dgm:prSet presAssocID="{AD215A58-8A1C-4D84-8804-71358E66D0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84D8F08-9E59-40D7-ACA0-93C4A2E38D90}" type="pres">
      <dgm:prSet presAssocID="{FAFA8454-A522-4A0C-AFB1-2B3D309F607F}" presName="hierRoot1" presStyleCnt="0"/>
      <dgm:spPr/>
      <dgm:t>
        <a:bodyPr/>
        <a:lstStyle/>
        <a:p>
          <a:endParaRPr lang="pl-PL"/>
        </a:p>
      </dgm:t>
    </dgm:pt>
    <dgm:pt modelId="{EC816474-5EAB-46B6-A778-51B7B6F4D569}" type="pres">
      <dgm:prSet presAssocID="{FAFA8454-A522-4A0C-AFB1-2B3D309F607F}" presName="composite" presStyleCnt="0"/>
      <dgm:spPr/>
      <dgm:t>
        <a:bodyPr/>
        <a:lstStyle/>
        <a:p>
          <a:endParaRPr lang="pl-PL"/>
        </a:p>
      </dgm:t>
    </dgm:pt>
    <dgm:pt modelId="{01A0A66E-049A-46A1-831B-AEA760F2456E}" type="pres">
      <dgm:prSet presAssocID="{FAFA8454-A522-4A0C-AFB1-2B3D309F607F}" presName="background" presStyleLbl="node0" presStyleIdx="0" presStyleCnt="1"/>
      <dgm:spPr/>
      <dgm:t>
        <a:bodyPr/>
        <a:lstStyle/>
        <a:p>
          <a:endParaRPr lang="pl-PL"/>
        </a:p>
      </dgm:t>
    </dgm:pt>
    <dgm:pt modelId="{9100D488-58F5-4E68-8641-B99E30C5DF98}" type="pres">
      <dgm:prSet presAssocID="{FAFA8454-A522-4A0C-AFB1-2B3D309F607F}" presName="text" presStyleLbl="fgAcc0" presStyleIdx="0" presStyleCnt="1" custLinFactX="-887" custLinFactNeighborX="-100000" custLinFactNeighborY="-426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613AF4F-2621-4F80-8D67-4E444C431C0E}" type="pres">
      <dgm:prSet presAssocID="{FAFA8454-A522-4A0C-AFB1-2B3D309F607F}" presName="hierChild2" presStyleCnt="0"/>
      <dgm:spPr/>
      <dgm:t>
        <a:bodyPr/>
        <a:lstStyle/>
        <a:p>
          <a:endParaRPr lang="pl-PL"/>
        </a:p>
      </dgm:t>
    </dgm:pt>
    <dgm:pt modelId="{0C139BD1-9532-4823-AF39-D2BFDCCDAECC}" type="pres">
      <dgm:prSet presAssocID="{B5423B63-ECE0-4ECC-B216-F884458B6425}" presName="Name10" presStyleLbl="parChTrans1D2" presStyleIdx="0" presStyleCnt="2"/>
      <dgm:spPr/>
      <dgm:t>
        <a:bodyPr/>
        <a:lstStyle/>
        <a:p>
          <a:endParaRPr lang="pl-PL"/>
        </a:p>
      </dgm:t>
    </dgm:pt>
    <dgm:pt modelId="{4E9C4A6D-DB47-4966-A2F6-EBE7089872E8}" type="pres">
      <dgm:prSet presAssocID="{1087385A-7B19-4D45-BF88-E0EF72F48CAE}" presName="hierRoot2" presStyleCnt="0"/>
      <dgm:spPr/>
      <dgm:t>
        <a:bodyPr/>
        <a:lstStyle/>
        <a:p>
          <a:endParaRPr lang="pl-PL"/>
        </a:p>
      </dgm:t>
    </dgm:pt>
    <dgm:pt modelId="{9C857AD0-2178-4172-BC70-1592B964BDCF}" type="pres">
      <dgm:prSet presAssocID="{1087385A-7B19-4D45-BF88-E0EF72F48CAE}" presName="composite2" presStyleCnt="0"/>
      <dgm:spPr/>
      <dgm:t>
        <a:bodyPr/>
        <a:lstStyle/>
        <a:p>
          <a:endParaRPr lang="pl-PL"/>
        </a:p>
      </dgm:t>
    </dgm:pt>
    <dgm:pt modelId="{B4B9217B-49F6-47CA-98DF-AF191F852F7A}" type="pres">
      <dgm:prSet presAssocID="{1087385A-7B19-4D45-BF88-E0EF72F48CAE}" presName="background2" presStyleLbl="node2" presStyleIdx="0" presStyleCnt="2"/>
      <dgm:spPr/>
      <dgm:t>
        <a:bodyPr/>
        <a:lstStyle/>
        <a:p>
          <a:endParaRPr lang="pl-PL"/>
        </a:p>
      </dgm:t>
    </dgm:pt>
    <dgm:pt modelId="{CB6351B1-9798-4BA0-981E-D0C59678AFF9}" type="pres">
      <dgm:prSet presAssocID="{1087385A-7B19-4D45-BF88-E0EF72F48CAE}" presName="text2" presStyleLbl="fgAcc2" presStyleIdx="0" presStyleCnt="2" custLinFactNeighborX="38491" custLinFactNeighborY="-1054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3D9C068-7E60-48BD-91E1-4BB8C5B59AF3}" type="pres">
      <dgm:prSet presAssocID="{1087385A-7B19-4D45-BF88-E0EF72F48CAE}" presName="hierChild3" presStyleCnt="0"/>
      <dgm:spPr/>
      <dgm:t>
        <a:bodyPr/>
        <a:lstStyle/>
        <a:p>
          <a:endParaRPr lang="pl-PL"/>
        </a:p>
      </dgm:t>
    </dgm:pt>
    <dgm:pt modelId="{454C1DE1-FD70-4639-BBFC-E15E9A866EF4}" type="pres">
      <dgm:prSet presAssocID="{16D9FE50-E6DC-4022-B666-970A03D96D77}" presName="Name17" presStyleLbl="parChTrans1D3" presStyleIdx="0" presStyleCnt="3"/>
      <dgm:spPr/>
      <dgm:t>
        <a:bodyPr/>
        <a:lstStyle/>
        <a:p>
          <a:endParaRPr lang="pl-PL"/>
        </a:p>
      </dgm:t>
    </dgm:pt>
    <dgm:pt modelId="{A7285613-CE65-481C-AEA1-66B480D14DAA}" type="pres">
      <dgm:prSet presAssocID="{7AFBC062-16A9-4CB7-8910-35D24534AABA}" presName="hierRoot3" presStyleCnt="0"/>
      <dgm:spPr/>
      <dgm:t>
        <a:bodyPr/>
        <a:lstStyle/>
        <a:p>
          <a:endParaRPr lang="pl-PL"/>
        </a:p>
      </dgm:t>
    </dgm:pt>
    <dgm:pt modelId="{8858E67F-DB89-4FB7-A9FF-2DF3635F81F0}" type="pres">
      <dgm:prSet presAssocID="{7AFBC062-16A9-4CB7-8910-35D24534AABA}" presName="composite3" presStyleCnt="0"/>
      <dgm:spPr/>
      <dgm:t>
        <a:bodyPr/>
        <a:lstStyle/>
        <a:p>
          <a:endParaRPr lang="pl-PL"/>
        </a:p>
      </dgm:t>
    </dgm:pt>
    <dgm:pt modelId="{38994D9D-4247-417D-B142-5BE0F6A1F836}" type="pres">
      <dgm:prSet presAssocID="{7AFBC062-16A9-4CB7-8910-35D24534AABA}" presName="background3" presStyleLbl="node3" presStyleIdx="0" presStyleCnt="3"/>
      <dgm:spPr/>
      <dgm:t>
        <a:bodyPr/>
        <a:lstStyle/>
        <a:p>
          <a:endParaRPr lang="pl-PL"/>
        </a:p>
      </dgm:t>
    </dgm:pt>
    <dgm:pt modelId="{159BA574-8ADA-4A58-8097-6BBB4B15E32C}" type="pres">
      <dgm:prSet presAssocID="{7AFBC062-16A9-4CB7-8910-35D24534AABA}" presName="text3" presStyleLbl="fgAcc3" presStyleIdx="0" presStyleCnt="3" custLinFactNeighborX="-13317" custLinFactNeighborY="11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7AFE07E-B2B7-440F-811F-44D0737CF369}" type="pres">
      <dgm:prSet presAssocID="{7AFBC062-16A9-4CB7-8910-35D24534AABA}" presName="hierChild4" presStyleCnt="0"/>
      <dgm:spPr/>
      <dgm:t>
        <a:bodyPr/>
        <a:lstStyle/>
        <a:p>
          <a:endParaRPr lang="pl-PL"/>
        </a:p>
      </dgm:t>
    </dgm:pt>
    <dgm:pt modelId="{7383BBCC-ED4A-4BAE-9527-82DE6A382E64}" type="pres">
      <dgm:prSet presAssocID="{C76A5BA0-ADB3-4551-BE1E-81088E849337}" presName="Name17" presStyleLbl="parChTrans1D3" presStyleIdx="1" presStyleCnt="3"/>
      <dgm:spPr/>
      <dgm:t>
        <a:bodyPr/>
        <a:lstStyle/>
        <a:p>
          <a:endParaRPr lang="pl-PL"/>
        </a:p>
      </dgm:t>
    </dgm:pt>
    <dgm:pt modelId="{970011B5-ADAC-4B31-BE91-46A558C58549}" type="pres">
      <dgm:prSet presAssocID="{E19B7B4C-EF1B-4887-8E9B-BC124EAAC441}" presName="hierRoot3" presStyleCnt="0"/>
      <dgm:spPr/>
      <dgm:t>
        <a:bodyPr/>
        <a:lstStyle/>
        <a:p>
          <a:endParaRPr lang="pl-PL"/>
        </a:p>
      </dgm:t>
    </dgm:pt>
    <dgm:pt modelId="{A887C77C-EA27-4F02-8DD9-888A08EEFA16}" type="pres">
      <dgm:prSet presAssocID="{E19B7B4C-EF1B-4887-8E9B-BC124EAAC441}" presName="composite3" presStyleCnt="0"/>
      <dgm:spPr/>
      <dgm:t>
        <a:bodyPr/>
        <a:lstStyle/>
        <a:p>
          <a:endParaRPr lang="pl-PL"/>
        </a:p>
      </dgm:t>
    </dgm:pt>
    <dgm:pt modelId="{20460BDE-A481-4A80-B488-B65217F7501A}" type="pres">
      <dgm:prSet presAssocID="{E19B7B4C-EF1B-4887-8E9B-BC124EAAC441}" presName="background3" presStyleLbl="node3" presStyleIdx="1" presStyleCnt="3"/>
      <dgm:spPr/>
      <dgm:t>
        <a:bodyPr/>
        <a:lstStyle/>
        <a:p>
          <a:endParaRPr lang="pl-PL"/>
        </a:p>
      </dgm:t>
    </dgm:pt>
    <dgm:pt modelId="{99048D35-DC26-4540-AF97-B11E87635CC4}" type="pres">
      <dgm:prSet presAssocID="{E19B7B4C-EF1B-4887-8E9B-BC124EAAC44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6F5B6B9-A516-449E-A0BB-AC92BACE03D9}" type="pres">
      <dgm:prSet presAssocID="{E19B7B4C-EF1B-4887-8E9B-BC124EAAC441}" presName="hierChild4" presStyleCnt="0"/>
      <dgm:spPr/>
      <dgm:t>
        <a:bodyPr/>
        <a:lstStyle/>
        <a:p>
          <a:endParaRPr lang="pl-PL"/>
        </a:p>
      </dgm:t>
    </dgm:pt>
    <dgm:pt modelId="{EE908B9B-1759-466B-BD8D-CAA31D577130}" type="pres">
      <dgm:prSet presAssocID="{2A94FEEC-4DA0-4A26-84F5-0E62853C8F9F}" presName="Name17" presStyleLbl="parChTrans1D3" presStyleIdx="2" presStyleCnt="3"/>
      <dgm:spPr/>
      <dgm:t>
        <a:bodyPr/>
        <a:lstStyle/>
        <a:p>
          <a:endParaRPr lang="pl-PL"/>
        </a:p>
      </dgm:t>
    </dgm:pt>
    <dgm:pt modelId="{F5B7B0EB-8238-4AFC-97A9-E8BC357F8D35}" type="pres">
      <dgm:prSet presAssocID="{717189C0-FD81-419F-A08F-40FB9C306664}" presName="hierRoot3" presStyleCnt="0"/>
      <dgm:spPr/>
      <dgm:t>
        <a:bodyPr/>
        <a:lstStyle/>
        <a:p>
          <a:endParaRPr lang="pl-PL"/>
        </a:p>
      </dgm:t>
    </dgm:pt>
    <dgm:pt modelId="{0739054F-C6FB-4DA9-9E59-6AB543291BDC}" type="pres">
      <dgm:prSet presAssocID="{717189C0-FD81-419F-A08F-40FB9C306664}" presName="composite3" presStyleCnt="0"/>
      <dgm:spPr/>
      <dgm:t>
        <a:bodyPr/>
        <a:lstStyle/>
        <a:p>
          <a:endParaRPr lang="pl-PL"/>
        </a:p>
      </dgm:t>
    </dgm:pt>
    <dgm:pt modelId="{2E486F39-FF51-4028-941A-331A55A9FF5D}" type="pres">
      <dgm:prSet presAssocID="{717189C0-FD81-419F-A08F-40FB9C306664}" presName="background3" presStyleLbl="node3" presStyleIdx="2" presStyleCnt="3"/>
      <dgm:spPr/>
      <dgm:t>
        <a:bodyPr/>
        <a:lstStyle/>
        <a:p>
          <a:endParaRPr lang="pl-PL"/>
        </a:p>
      </dgm:t>
    </dgm:pt>
    <dgm:pt modelId="{F7D494DE-027B-49E8-A78D-BCB2A7BB07E7}" type="pres">
      <dgm:prSet presAssocID="{717189C0-FD81-419F-A08F-40FB9C306664}" presName="text3" presStyleLbl="fgAcc3" presStyleIdx="2" presStyleCnt="3" custLinFactNeighborX="21238" custLinFactNeighborY="11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C71ABE4-A0C9-4C97-9E76-3B92823FFEAE}" type="pres">
      <dgm:prSet presAssocID="{717189C0-FD81-419F-A08F-40FB9C306664}" presName="hierChild4" presStyleCnt="0"/>
      <dgm:spPr/>
      <dgm:t>
        <a:bodyPr/>
        <a:lstStyle/>
        <a:p>
          <a:endParaRPr lang="pl-PL"/>
        </a:p>
      </dgm:t>
    </dgm:pt>
    <dgm:pt modelId="{2856E967-7D75-483D-AA91-A7C15150143D}" type="pres">
      <dgm:prSet presAssocID="{ACEC1639-5DE1-4684-B515-1B4CA0F5254F}" presName="Name10" presStyleLbl="parChTrans1D2" presStyleIdx="1" presStyleCnt="2"/>
      <dgm:spPr/>
      <dgm:t>
        <a:bodyPr/>
        <a:lstStyle/>
        <a:p>
          <a:endParaRPr lang="pl-PL"/>
        </a:p>
      </dgm:t>
    </dgm:pt>
    <dgm:pt modelId="{CF2B1D65-ADCA-4E6B-B27A-A512F37870B6}" type="pres">
      <dgm:prSet presAssocID="{6E692268-3D19-4FD1-B79F-AD3C06D71F09}" presName="hierRoot2" presStyleCnt="0"/>
      <dgm:spPr/>
      <dgm:t>
        <a:bodyPr/>
        <a:lstStyle/>
        <a:p>
          <a:endParaRPr lang="pl-PL"/>
        </a:p>
      </dgm:t>
    </dgm:pt>
    <dgm:pt modelId="{BC42E8AE-337C-498C-94ED-498F047CC30E}" type="pres">
      <dgm:prSet presAssocID="{6E692268-3D19-4FD1-B79F-AD3C06D71F09}" presName="composite2" presStyleCnt="0"/>
      <dgm:spPr/>
      <dgm:t>
        <a:bodyPr/>
        <a:lstStyle/>
        <a:p>
          <a:endParaRPr lang="pl-PL"/>
        </a:p>
      </dgm:t>
    </dgm:pt>
    <dgm:pt modelId="{38897A1E-E743-4AF6-B5F1-C397BBF8F05E}" type="pres">
      <dgm:prSet presAssocID="{6E692268-3D19-4FD1-B79F-AD3C06D71F09}" presName="background2" presStyleLbl="node2" presStyleIdx="1" presStyleCnt="2"/>
      <dgm:spPr/>
      <dgm:t>
        <a:bodyPr/>
        <a:lstStyle/>
        <a:p>
          <a:endParaRPr lang="pl-PL"/>
        </a:p>
      </dgm:t>
    </dgm:pt>
    <dgm:pt modelId="{788456D7-5B74-49FD-9D87-05D2576E7E3F}" type="pres">
      <dgm:prSet presAssocID="{6E692268-3D19-4FD1-B79F-AD3C06D71F09}" presName="text2" presStyleLbl="fgAcc2" presStyleIdx="1" presStyleCnt="2" custLinFactX="-100000" custLinFactNeighborX="-163080" custLinFactNeighborY="-1054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9E1A46C-35F8-4FE1-9BF2-F1E5C379AEC1}" type="pres">
      <dgm:prSet presAssocID="{6E692268-3D19-4FD1-B79F-AD3C06D71F09}" presName="hierChild3" presStyleCnt="0"/>
      <dgm:spPr/>
      <dgm:t>
        <a:bodyPr/>
        <a:lstStyle/>
        <a:p>
          <a:endParaRPr lang="pl-PL"/>
        </a:p>
      </dgm:t>
    </dgm:pt>
  </dgm:ptLst>
  <dgm:cxnLst>
    <dgm:cxn modelId="{63ACF7E9-EE75-4943-A215-5BF6ED10DC17}" type="presOf" srcId="{16D9FE50-E6DC-4022-B666-970A03D96D77}" destId="{454C1DE1-FD70-4639-BBFC-E15E9A866EF4}" srcOrd="0" destOrd="0" presId="urn:microsoft.com/office/officeart/2005/8/layout/hierarchy1"/>
    <dgm:cxn modelId="{1BF020F5-DA19-4B5A-A78B-FDB4D3CEE1CB}" type="presOf" srcId="{B5423B63-ECE0-4ECC-B216-F884458B6425}" destId="{0C139BD1-9532-4823-AF39-D2BFDCCDAECC}" srcOrd="0" destOrd="0" presId="urn:microsoft.com/office/officeart/2005/8/layout/hierarchy1"/>
    <dgm:cxn modelId="{CBD04CF3-0A82-4A8B-865E-EFEFF6C2BF00}" srcId="{1087385A-7B19-4D45-BF88-E0EF72F48CAE}" destId="{717189C0-FD81-419F-A08F-40FB9C306664}" srcOrd="2" destOrd="0" parTransId="{2A94FEEC-4DA0-4A26-84F5-0E62853C8F9F}" sibTransId="{666EE924-ADB1-485E-A8FC-7FAB7428B462}"/>
    <dgm:cxn modelId="{D241C526-DCC8-403C-9552-2494591B976D}" type="presOf" srcId="{E19B7B4C-EF1B-4887-8E9B-BC124EAAC441}" destId="{99048D35-DC26-4540-AF97-B11E87635CC4}" srcOrd="0" destOrd="0" presId="urn:microsoft.com/office/officeart/2005/8/layout/hierarchy1"/>
    <dgm:cxn modelId="{BDF21613-1438-44E3-8FF4-88044E5E4065}" srcId="{AD215A58-8A1C-4D84-8804-71358E66D09D}" destId="{FAFA8454-A522-4A0C-AFB1-2B3D309F607F}" srcOrd="0" destOrd="0" parTransId="{87EA4BF1-67B6-40E0-90C1-8199C2A0C095}" sibTransId="{1291700C-772E-4478-A719-E5A7154B847E}"/>
    <dgm:cxn modelId="{D4611703-6E87-4235-A10D-819A6D117B9B}" type="presOf" srcId="{AD215A58-8A1C-4D84-8804-71358E66D09D}" destId="{850A7775-FD84-416E-B45A-D2D259495914}" srcOrd="0" destOrd="0" presId="urn:microsoft.com/office/officeart/2005/8/layout/hierarchy1"/>
    <dgm:cxn modelId="{BA54492A-21D9-44D0-B29C-8F49E1FD0587}" type="presOf" srcId="{6E692268-3D19-4FD1-B79F-AD3C06D71F09}" destId="{788456D7-5B74-49FD-9D87-05D2576E7E3F}" srcOrd="0" destOrd="0" presId="urn:microsoft.com/office/officeart/2005/8/layout/hierarchy1"/>
    <dgm:cxn modelId="{EEEF671C-3404-45DF-BECA-82857C6146D6}" type="presOf" srcId="{2A94FEEC-4DA0-4A26-84F5-0E62853C8F9F}" destId="{EE908B9B-1759-466B-BD8D-CAA31D577130}" srcOrd="0" destOrd="0" presId="urn:microsoft.com/office/officeart/2005/8/layout/hierarchy1"/>
    <dgm:cxn modelId="{D6F7B0AF-4056-4C8C-950E-F7A380EEC2F3}" srcId="{FAFA8454-A522-4A0C-AFB1-2B3D309F607F}" destId="{6E692268-3D19-4FD1-B79F-AD3C06D71F09}" srcOrd="1" destOrd="0" parTransId="{ACEC1639-5DE1-4684-B515-1B4CA0F5254F}" sibTransId="{90B8E7D8-8C99-4ADB-B5F1-C9072FAB5085}"/>
    <dgm:cxn modelId="{9FC088D4-F726-4C0C-A099-E2D7424CE360}" type="presOf" srcId="{717189C0-FD81-419F-A08F-40FB9C306664}" destId="{F7D494DE-027B-49E8-A78D-BCB2A7BB07E7}" srcOrd="0" destOrd="0" presId="urn:microsoft.com/office/officeart/2005/8/layout/hierarchy1"/>
    <dgm:cxn modelId="{407878A8-A09E-4E82-89C1-DD56EE9C1628}" srcId="{1087385A-7B19-4D45-BF88-E0EF72F48CAE}" destId="{E19B7B4C-EF1B-4887-8E9B-BC124EAAC441}" srcOrd="1" destOrd="0" parTransId="{C76A5BA0-ADB3-4551-BE1E-81088E849337}" sibTransId="{CEE55674-E32F-4CD1-945B-5AED6307FCA0}"/>
    <dgm:cxn modelId="{0ACD84C6-D0A2-4190-A457-E69C439A0ED9}" type="presOf" srcId="{7AFBC062-16A9-4CB7-8910-35D24534AABA}" destId="{159BA574-8ADA-4A58-8097-6BBB4B15E32C}" srcOrd="0" destOrd="0" presId="urn:microsoft.com/office/officeart/2005/8/layout/hierarchy1"/>
    <dgm:cxn modelId="{225FA089-7585-4FF7-BFB1-0262E1347D65}" type="presOf" srcId="{FAFA8454-A522-4A0C-AFB1-2B3D309F607F}" destId="{9100D488-58F5-4E68-8641-B99E30C5DF98}" srcOrd="0" destOrd="0" presId="urn:microsoft.com/office/officeart/2005/8/layout/hierarchy1"/>
    <dgm:cxn modelId="{B14E408C-65FC-4E24-BF47-C87373837BC4}" type="presOf" srcId="{1087385A-7B19-4D45-BF88-E0EF72F48CAE}" destId="{CB6351B1-9798-4BA0-981E-D0C59678AFF9}" srcOrd="0" destOrd="0" presId="urn:microsoft.com/office/officeart/2005/8/layout/hierarchy1"/>
    <dgm:cxn modelId="{16460150-EFFD-42E6-9A6C-65ED26BEF0E4}" type="presOf" srcId="{ACEC1639-5DE1-4684-B515-1B4CA0F5254F}" destId="{2856E967-7D75-483D-AA91-A7C15150143D}" srcOrd="0" destOrd="0" presId="urn:microsoft.com/office/officeart/2005/8/layout/hierarchy1"/>
    <dgm:cxn modelId="{AA3B06C4-2A92-4097-A13B-385764B55F0C}" srcId="{FAFA8454-A522-4A0C-AFB1-2B3D309F607F}" destId="{1087385A-7B19-4D45-BF88-E0EF72F48CAE}" srcOrd="0" destOrd="0" parTransId="{B5423B63-ECE0-4ECC-B216-F884458B6425}" sibTransId="{452169C8-EDFD-4E49-9646-62337399E4B3}"/>
    <dgm:cxn modelId="{8E0FCEA9-3C29-48FB-B6FE-43E9B975602D}" srcId="{1087385A-7B19-4D45-BF88-E0EF72F48CAE}" destId="{7AFBC062-16A9-4CB7-8910-35D24534AABA}" srcOrd="0" destOrd="0" parTransId="{16D9FE50-E6DC-4022-B666-970A03D96D77}" sibTransId="{8B9347E5-A45A-4220-8D63-BE19CC1308D2}"/>
    <dgm:cxn modelId="{5E470781-DDF4-459D-AB02-BF614B60F155}" type="presOf" srcId="{C76A5BA0-ADB3-4551-BE1E-81088E849337}" destId="{7383BBCC-ED4A-4BAE-9527-82DE6A382E64}" srcOrd="0" destOrd="0" presId="urn:microsoft.com/office/officeart/2005/8/layout/hierarchy1"/>
    <dgm:cxn modelId="{7B624C3F-FACD-40AD-AA85-514853402200}" type="presParOf" srcId="{850A7775-FD84-416E-B45A-D2D259495914}" destId="{984D8F08-9E59-40D7-ACA0-93C4A2E38D90}" srcOrd="0" destOrd="0" presId="urn:microsoft.com/office/officeart/2005/8/layout/hierarchy1"/>
    <dgm:cxn modelId="{7A394CD8-A783-40BD-ADDC-8666614F386A}" type="presParOf" srcId="{984D8F08-9E59-40D7-ACA0-93C4A2E38D90}" destId="{EC816474-5EAB-46B6-A778-51B7B6F4D569}" srcOrd="0" destOrd="0" presId="urn:microsoft.com/office/officeart/2005/8/layout/hierarchy1"/>
    <dgm:cxn modelId="{B3F03173-C908-439A-8BE7-C811420A0166}" type="presParOf" srcId="{EC816474-5EAB-46B6-A778-51B7B6F4D569}" destId="{01A0A66E-049A-46A1-831B-AEA760F2456E}" srcOrd="0" destOrd="0" presId="urn:microsoft.com/office/officeart/2005/8/layout/hierarchy1"/>
    <dgm:cxn modelId="{19E4D0A6-2991-4623-905D-46880394BAEC}" type="presParOf" srcId="{EC816474-5EAB-46B6-A778-51B7B6F4D569}" destId="{9100D488-58F5-4E68-8641-B99E30C5DF98}" srcOrd="1" destOrd="0" presId="urn:microsoft.com/office/officeart/2005/8/layout/hierarchy1"/>
    <dgm:cxn modelId="{1F9D1365-F879-4437-8EF5-1E9454C3DFD8}" type="presParOf" srcId="{984D8F08-9E59-40D7-ACA0-93C4A2E38D90}" destId="{E613AF4F-2621-4F80-8D67-4E444C431C0E}" srcOrd="1" destOrd="0" presId="urn:microsoft.com/office/officeart/2005/8/layout/hierarchy1"/>
    <dgm:cxn modelId="{62BC5149-9600-4C68-8FDF-62DD1AD27FF4}" type="presParOf" srcId="{E613AF4F-2621-4F80-8D67-4E444C431C0E}" destId="{0C139BD1-9532-4823-AF39-D2BFDCCDAECC}" srcOrd="0" destOrd="0" presId="urn:microsoft.com/office/officeart/2005/8/layout/hierarchy1"/>
    <dgm:cxn modelId="{EFBD2186-6D52-4FEB-895E-91303DA667DE}" type="presParOf" srcId="{E613AF4F-2621-4F80-8D67-4E444C431C0E}" destId="{4E9C4A6D-DB47-4966-A2F6-EBE7089872E8}" srcOrd="1" destOrd="0" presId="urn:microsoft.com/office/officeart/2005/8/layout/hierarchy1"/>
    <dgm:cxn modelId="{966211F7-C856-41F7-8722-79AF09F0A2C6}" type="presParOf" srcId="{4E9C4A6D-DB47-4966-A2F6-EBE7089872E8}" destId="{9C857AD0-2178-4172-BC70-1592B964BDCF}" srcOrd="0" destOrd="0" presId="urn:microsoft.com/office/officeart/2005/8/layout/hierarchy1"/>
    <dgm:cxn modelId="{F2FF2A5F-5C4E-4D66-9226-3E94E20B24FA}" type="presParOf" srcId="{9C857AD0-2178-4172-BC70-1592B964BDCF}" destId="{B4B9217B-49F6-47CA-98DF-AF191F852F7A}" srcOrd="0" destOrd="0" presId="urn:microsoft.com/office/officeart/2005/8/layout/hierarchy1"/>
    <dgm:cxn modelId="{C18C0537-2EDA-4B2A-95DE-6902CDDF0D97}" type="presParOf" srcId="{9C857AD0-2178-4172-BC70-1592B964BDCF}" destId="{CB6351B1-9798-4BA0-981E-D0C59678AFF9}" srcOrd="1" destOrd="0" presId="urn:microsoft.com/office/officeart/2005/8/layout/hierarchy1"/>
    <dgm:cxn modelId="{5FE33FAF-F07F-42FD-91F0-90E6E92BCD64}" type="presParOf" srcId="{4E9C4A6D-DB47-4966-A2F6-EBE7089872E8}" destId="{13D9C068-7E60-48BD-91E1-4BB8C5B59AF3}" srcOrd="1" destOrd="0" presId="urn:microsoft.com/office/officeart/2005/8/layout/hierarchy1"/>
    <dgm:cxn modelId="{8CE6EDA6-5BFF-4820-9BDD-09AB5CCE91CE}" type="presParOf" srcId="{13D9C068-7E60-48BD-91E1-4BB8C5B59AF3}" destId="{454C1DE1-FD70-4639-BBFC-E15E9A866EF4}" srcOrd="0" destOrd="0" presId="urn:microsoft.com/office/officeart/2005/8/layout/hierarchy1"/>
    <dgm:cxn modelId="{A52BB4E6-180C-4EB1-A141-51EF90627C83}" type="presParOf" srcId="{13D9C068-7E60-48BD-91E1-4BB8C5B59AF3}" destId="{A7285613-CE65-481C-AEA1-66B480D14DAA}" srcOrd="1" destOrd="0" presId="urn:microsoft.com/office/officeart/2005/8/layout/hierarchy1"/>
    <dgm:cxn modelId="{D8570304-98F3-42F7-92C9-11B17BBEBC30}" type="presParOf" srcId="{A7285613-CE65-481C-AEA1-66B480D14DAA}" destId="{8858E67F-DB89-4FB7-A9FF-2DF3635F81F0}" srcOrd="0" destOrd="0" presId="urn:microsoft.com/office/officeart/2005/8/layout/hierarchy1"/>
    <dgm:cxn modelId="{66770413-6055-4592-A7C2-A318F8531DE0}" type="presParOf" srcId="{8858E67F-DB89-4FB7-A9FF-2DF3635F81F0}" destId="{38994D9D-4247-417D-B142-5BE0F6A1F836}" srcOrd="0" destOrd="0" presId="urn:microsoft.com/office/officeart/2005/8/layout/hierarchy1"/>
    <dgm:cxn modelId="{096240F0-7808-408A-B3FD-E754266E46EB}" type="presParOf" srcId="{8858E67F-DB89-4FB7-A9FF-2DF3635F81F0}" destId="{159BA574-8ADA-4A58-8097-6BBB4B15E32C}" srcOrd="1" destOrd="0" presId="urn:microsoft.com/office/officeart/2005/8/layout/hierarchy1"/>
    <dgm:cxn modelId="{36D5FEDA-9CAF-4B3A-8CA9-DC7A01EE34DA}" type="presParOf" srcId="{A7285613-CE65-481C-AEA1-66B480D14DAA}" destId="{57AFE07E-B2B7-440F-811F-44D0737CF369}" srcOrd="1" destOrd="0" presId="urn:microsoft.com/office/officeart/2005/8/layout/hierarchy1"/>
    <dgm:cxn modelId="{A9DF3415-9BEE-4114-B451-8F57886091E8}" type="presParOf" srcId="{13D9C068-7E60-48BD-91E1-4BB8C5B59AF3}" destId="{7383BBCC-ED4A-4BAE-9527-82DE6A382E64}" srcOrd="2" destOrd="0" presId="urn:microsoft.com/office/officeart/2005/8/layout/hierarchy1"/>
    <dgm:cxn modelId="{87B5B7EE-5E89-43C6-B755-6595A23ADFB0}" type="presParOf" srcId="{13D9C068-7E60-48BD-91E1-4BB8C5B59AF3}" destId="{970011B5-ADAC-4B31-BE91-46A558C58549}" srcOrd="3" destOrd="0" presId="urn:microsoft.com/office/officeart/2005/8/layout/hierarchy1"/>
    <dgm:cxn modelId="{19B7A939-0574-4C6D-AC34-1712B2BE659B}" type="presParOf" srcId="{970011B5-ADAC-4B31-BE91-46A558C58549}" destId="{A887C77C-EA27-4F02-8DD9-888A08EEFA16}" srcOrd="0" destOrd="0" presId="urn:microsoft.com/office/officeart/2005/8/layout/hierarchy1"/>
    <dgm:cxn modelId="{568177E0-3ACA-41F5-97E9-4E0DB28860FE}" type="presParOf" srcId="{A887C77C-EA27-4F02-8DD9-888A08EEFA16}" destId="{20460BDE-A481-4A80-B488-B65217F7501A}" srcOrd="0" destOrd="0" presId="urn:microsoft.com/office/officeart/2005/8/layout/hierarchy1"/>
    <dgm:cxn modelId="{284054DB-CFCB-474A-BC15-4E0A991AB0EE}" type="presParOf" srcId="{A887C77C-EA27-4F02-8DD9-888A08EEFA16}" destId="{99048D35-DC26-4540-AF97-B11E87635CC4}" srcOrd="1" destOrd="0" presId="urn:microsoft.com/office/officeart/2005/8/layout/hierarchy1"/>
    <dgm:cxn modelId="{F45FF92A-47E6-49F3-8A88-817B8260C489}" type="presParOf" srcId="{970011B5-ADAC-4B31-BE91-46A558C58549}" destId="{76F5B6B9-A516-449E-A0BB-AC92BACE03D9}" srcOrd="1" destOrd="0" presId="urn:microsoft.com/office/officeart/2005/8/layout/hierarchy1"/>
    <dgm:cxn modelId="{8B4CD66C-19FA-4BBF-AD17-917B4E75E57F}" type="presParOf" srcId="{13D9C068-7E60-48BD-91E1-4BB8C5B59AF3}" destId="{EE908B9B-1759-466B-BD8D-CAA31D577130}" srcOrd="4" destOrd="0" presId="urn:microsoft.com/office/officeart/2005/8/layout/hierarchy1"/>
    <dgm:cxn modelId="{D0BB3BC1-D4A6-455F-8A55-6E530F14A69E}" type="presParOf" srcId="{13D9C068-7E60-48BD-91E1-4BB8C5B59AF3}" destId="{F5B7B0EB-8238-4AFC-97A9-E8BC357F8D35}" srcOrd="5" destOrd="0" presId="urn:microsoft.com/office/officeart/2005/8/layout/hierarchy1"/>
    <dgm:cxn modelId="{CA6F6DE1-9E86-44B6-B45E-6B4D45944065}" type="presParOf" srcId="{F5B7B0EB-8238-4AFC-97A9-E8BC357F8D35}" destId="{0739054F-C6FB-4DA9-9E59-6AB543291BDC}" srcOrd="0" destOrd="0" presId="urn:microsoft.com/office/officeart/2005/8/layout/hierarchy1"/>
    <dgm:cxn modelId="{451C1EB9-A32E-4297-B720-A9544AC80A9F}" type="presParOf" srcId="{0739054F-C6FB-4DA9-9E59-6AB543291BDC}" destId="{2E486F39-FF51-4028-941A-331A55A9FF5D}" srcOrd="0" destOrd="0" presId="urn:microsoft.com/office/officeart/2005/8/layout/hierarchy1"/>
    <dgm:cxn modelId="{FA010C51-4AA4-4A8D-BF77-EAAC6A46D55F}" type="presParOf" srcId="{0739054F-C6FB-4DA9-9E59-6AB543291BDC}" destId="{F7D494DE-027B-49E8-A78D-BCB2A7BB07E7}" srcOrd="1" destOrd="0" presId="urn:microsoft.com/office/officeart/2005/8/layout/hierarchy1"/>
    <dgm:cxn modelId="{1C7A1D1A-1DD9-4D65-ABD1-5F895EAA554F}" type="presParOf" srcId="{F5B7B0EB-8238-4AFC-97A9-E8BC357F8D35}" destId="{1C71ABE4-A0C9-4C97-9E76-3B92823FFEAE}" srcOrd="1" destOrd="0" presId="urn:microsoft.com/office/officeart/2005/8/layout/hierarchy1"/>
    <dgm:cxn modelId="{E74E4DA9-EBDB-4F70-8F32-B6E0F412D1AE}" type="presParOf" srcId="{E613AF4F-2621-4F80-8D67-4E444C431C0E}" destId="{2856E967-7D75-483D-AA91-A7C15150143D}" srcOrd="2" destOrd="0" presId="urn:microsoft.com/office/officeart/2005/8/layout/hierarchy1"/>
    <dgm:cxn modelId="{C45BE7BF-B6D6-4E23-ADEE-A2C96E9E4A5C}" type="presParOf" srcId="{E613AF4F-2621-4F80-8D67-4E444C431C0E}" destId="{CF2B1D65-ADCA-4E6B-B27A-A512F37870B6}" srcOrd="3" destOrd="0" presId="urn:microsoft.com/office/officeart/2005/8/layout/hierarchy1"/>
    <dgm:cxn modelId="{4B6C086C-DA6B-48D1-B204-534374B290F9}" type="presParOf" srcId="{CF2B1D65-ADCA-4E6B-B27A-A512F37870B6}" destId="{BC42E8AE-337C-498C-94ED-498F047CC30E}" srcOrd="0" destOrd="0" presId="urn:microsoft.com/office/officeart/2005/8/layout/hierarchy1"/>
    <dgm:cxn modelId="{5A9036F3-A147-4E0B-818B-7B2EE09E7EBF}" type="presParOf" srcId="{BC42E8AE-337C-498C-94ED-498F047CC30E}" destId="{38897A1E-E743-4AF6-B5F1-C397BBF8F05E}" srcOrd="0" destOrd="0" presId="urn:microsoft.com/office/officeart/2005/8/layout/hierarchy1"/>
    <dgm:cxn modelId="{CD2ED492-24A6-4206-916A-55E8837CDE72}" type="presParOf" srcId="{BC42E8AE-337C-498C-94ED-498F047CC30E}" destId="{788456D7-5B74-49FD-9D87-05D2576E7E3F}" srcOrd="1" destOrd="0" presId="urn:microsoft.com/office/officeart/2005/8/layout/hierarchy1"/>
    <dgm:cxn modelId="{8A7DB0E1-75AB-456D-8154-99F5A87EA76C}" type="presParOf" srcId="{CF2B1D65-ADCA-4E6B-B27A-A512F37870B6}" destId="{39E1A46C-35F8-4FE1-9BF2-F1E5C379AE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681FE2-231C-474E-92F8-9B8A17460D31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A7560F0-87AA-46AC-8216-67A4E559FC7A}">
      <dgm:prSet/>
      <dgm:spPr/>
      <dgm:t>
        <a:bodyPr/>
        <a:lstStyle/>
        <a:p>
          <a:r>
            <a:rPr lang="pl-PL" dirty="0"/>
            <a:t>Dokumenty aplikacyjne złożone do ME</a:t>
          </a:r>
        </a:p>
      </dgm:t>
    </dgm:pt>
    <dgm:pt modelId="{D13E84A9-E701-41A4-8783-AB6B647BDF1B}" type="parTrans" cxnId="{D636A01F-5D08-4EB0-B05C-6BF02D8F6614}">
      <dgm:prSet/>
      <dgm:spPr/>
      <dgm:t>
        <a:bodyPr/>
        <a:lstStyle/>
        <a:p>
          <a:endParaRPr lang="pl-PL"/>
        </a:p>
      </dgm:t>
    </dgm:pt>
    <dgm:pt modelId="{EBB7C91E-75E1-4649-B1E2-0BB098C4B825}" type="sibTrans" cxnId="{D636A01F-5D08-4EB0-B05C-6BF02D8F6614}">
      <dgm:prSet/>
      <dgm:spPr/>
      <dgm:t>
        <a:bodyPr/>
        <a:lstStyle/>
        <a:p>
          <a:endParaRPr lang="pl-PL"/>
        </a:p>
      </dgm:t>
    </dgm:pt>
    <dgm:pt modelId="{FB6DA2DA-8FB6-40BE-9A62-095035223E6E}">
      <dgm:prSet/>
      <dgm:spPr/>
      <dgm:t>
        <a:bodyPr/>
        <a:lstStyle/>
        <a:p>
          <a:r>
            <a:rPr lang="pl-PL" dirty="0"/>
            <a:t>Ocena </a:t>
          </a:r>
          <a:r>
            <a:rPr lang="pl-PL" dirty="0" smtClean="0"/>
            <a:t>formalna </a:t>
          </a:r>
          <a:endParaRPr lang="pl-PL" dirty="0"/>
        </a:p>
      </dgm:t>
    </dgm:pt>
    <dgm:pt modelId="{8AC2D0E8-9037-458F-890F-24A327EF2727}" type="parTrans" cxnId="{01CE5160-5145-460A-9AE6-BDC420B5FE2B}">
      <dgm:prSet/>
      <dgm:spPr/>
      <dgm:t>
        <a:bodyPr/>
        <a:lstStyle/>
        <a:p>
          <a:endParaRPr lang="pl-PL"/>
        </a:p>
      </dgm:t>
    </dgm:pt>
    <dgm:pt modelId="{41040F75-23A1-47EA-9C53-FBCA5088611C}" type="sibTrans" cxnId="{01CE5160-5145-460A-9AE6-BDC420B5FE2B}">
      <dgm:prSet/>
      <dgm:spPr/>
      <dgm:t>
        <a:bodyPr/>
        <a:lstStyle/>
        <a:p>
          <a:endParaRPr lang="pl-PL"/>
        </a:p>
      </dgm:t>
    </dgm:pt>
    <dgm:pt modelId="{FDAB5D96-20B9-423D-9418-EDF838606536}">
      <dgm:prSet/>
      <dgm:spPr/>
      <dgm:t>
        <a:bodyPr/>
        <a:lstStyle/>
        <a:p>
          <a:r>
            <a:rPr lang="pl-PL" dirty="0"/>
            <a:t>Ocena merytoryczna  </a:t>
          </a:r>
        </a:p>
      </dgm:t>
    </dgm:pt>
    <dgm:pt modelId="{23118B05-FA73-418E-813F-D222A0E35EF0}" type="parTrans" cxnId="{CB491E03-B071-4638-9DB5-72FBF7079889}">
      <dgm:prSet/>
      <dgm:spPr/>
      <dgm:t>
        <a:bodyPr/>
        <a:lstStyle/>
        <a:p>
          <a:endParaRPr lang="pl-PL"/>
        </a:p>
      </dgm:t>
    </dgm:pt>
    <dgm:pt modelId="{7368DBCB-AF08-429F-B6DB-0EBE15728264}" type="sibTrans" cxnId="{CB491E03-B071-4638-9DB5-72FBF7079889}">
      <dgm:prSet/>
      <dgm:spPr/>
      <dgm:t>
        <a:bodyPr/>
        <a:lstStyle/>
        <a:p>
          <a:endParaRPr lang="pl-PL"/>
        </a:p>
      </dgm:t>
    </dgm:pt>
    <dgm:pt modelId="{E9BFE920-45AD-4890-958A-FEA0881F09FC}">
      <dgm:prSet/>
      <dgm:spPr/>
      <dgm:t>
        <a:bodyPr/>
        <a:lstStyle/>
        <a:p>
          <a:r>
            <a:rPr lang="pl-PL" dirty="0" smtClean="0"/>
            <a:t>Klastry pilotażowe  </a:t>
          </a:r>
          <a:endParaRPr lang="pl-PL" dirty="0"/>
        </a:p>
      </dgm:t>
    </dgm:pt>
    <dgm:pt modelId="{9AC7F98F-A8DC-4404-95D2-B04CFC4D58B1}" type="parTrans" cxnId="{DC770565-3C70-4AE4-A637-4D0A8B1F3122}">
      <dgm:prSet/>
      <dgm:spPr/>
      <dgm:t>
        <a:bodyPr/>
        <a:lstStyle/>
        <a:p>
          <a:endParaRPr lang="pl-PL"/>
        </a:p>
      </dgm:t>
    </dgm:pt>
    <dgm:pt modelId="{122BE384-72F4-492F-8FCF-B1683D4F59CE}" type="sibTrans" cxnId="{DC770565-3C70-4AE4-A637-4D0A8B1F3122}">
      <dgm:prSet/>
      <dgm:spPr/>
      <dgm:t>
        <a:bodyPr/>
        <a:lstStyle/>
        <a:p>
          <a:endParaRPr lang="pl-PL"/>
        </a:p>
      </dgm:t>
    </dgm:pt>
    <dgm:pt modelId="{9DA7DDC9-8585-42A9-9ADA-2307B9BB4452}">
      <dgm:prSet/>
      <dgm:spPr/>
      <dgm:t>
        <a:bodyPr/>
        <a:lstStyle/>
        <a:p>
          <a:r>
            <a:rPr lang="pl-PL" dirty="0"/>
            <a:t>Strategia klastra energii </a:t>
          </a:r>
        </a:p>
      </dgm:t>
    </dgm:pt>
    <dgm:pt modelId="{78987E57-5E51-4F90-90F7-CE29179E48CA}" type="parTrans" cxnId="{550C75F1-0832-4C35-A25F-F3BD0413C752}">
      <dgm:prSet/>
      <dgm:spPr/>
      <dgm:t>
        <a:bodyPr/>
        <a:lstStyle/>
        <a:p>
          <a:endParaRPr lang="pl-PL"/>
        </a:p>
      </dgm:t>
    </dgm:pt>
    <dgm:pt modelId="{F5919846-5CFB-465B-8BB4-4B93D7286092}" type="sibTrans" cxnId="{550C75F1-0832-4C35-A25F-F3BD0413C752}">
      <dgm:prSet/>
      <dgm:spPr/>
      <dgm:t>
        <a:bodyPr/>
        <a:lstStyle/>
        <a:p>
          <a:endParaRPr lang="pl-PL"/>
        </a:p>
      </dgm:t>
    </dgm:pt>
    <dgm:pt modelId="{89F22F1B-72E8-4BEA-8D05-3EA6DD0314AF}">
      <dgm:prSet/>
      <dgm:spPr/>
      <dgm:t>
        <a:bodyPr/>
        <a:lstStyle/>
        <a:p>
          <a:r>
            <a:rPr lang="pl-PL" dirty="0"/>
            <a:t>Ocena prawidłowości i kompletności złożonych dokumentów  </a:t>
          </a:r>
        </a:p>
      </dgm:t>
    </dgm:pt>
    <dgm:pt modelId="{91AE33EE-3EEA-4905-A719-22124D22DF74}" type="parTrans" cxnId="{0BDF07C2-2BD5-4312-A680-4D20698B4DEF}">
      <dgm:prSet/>
      <dgm:spPr/>
      <dgm:t>
        <a:bodyPr/>
        <a:lstStyle/>
        <a:p>
          <a:endParaRPr lang="pl-PL"/>
        </a:p>
      </dgm:t>
    </dgm:pt>
    <dgm:pt modelId="{4CC1F2ED-6284-48C8-B00B-F1FC4E32F98B}" type="sibTrans" cxnId="{0BDF07C2-2BD5-4312-A680-4D20698B4DEF}">
      <dgm:prSet/>
      <dgm:spPr/>
      <dgm:t>
        <a:bodyPr/>
        <a:lstStyle/>
        <a:p>
          <a:endParaRPr lang="pl-PL"/>
        </a:p>
      </dgm:t>
    </dgm:pt>
    <dgm:pt modelId="{C362BE82-5D95-47E5-90E6-ADBF3D7C5026}">
      <dgm:prSet/>
      <dgm:spPr/>
      <dgm:t>
        <a:bodyPr/>
        <a:lstStyle/>
        <a:p>
          <a:r>
            <a:rPr lang="pl-PL" dirty="0"/>
            <a:t>Panel ekspertów </a:t>
          </a:r>
        </a:p>
      </dgm:t>
    </dgm:pt>
    <dgm:pt modelId="{57BD40A9-2ADA-4F4D-9C6E-D9396B4E145A}" type="parTrans" cxnId="{24825006-9F23-42AA-98DC-0F0F054691C6}">
      <dgm:prSet/>
      <dgm:spPr/>
      <dgm:t>
        <a:bodyPr/>
        <a:lstStyle/>
        <a:p>
          <a:endParaRPr lang="pl-PL"/>
        </a:p>
      </dgm:t>
    </dgm:pt>
    <dgm:pt modelId="{2C40071F-35AB-462F-84E4-E0BCBD96B3DD}" type="sibTrans" cxnId="{24825006-9F23-42AA-98DC-0F0F054691C6}">
      <dgm:prSet/>
      <dgm:spPr/>
      <dgm:t>
        <a:bodyPr/>
        <a:lstStyle/>
        <a:p>
          <a:endParaRPr lang="pl-PL"/>
        </a:p>
      </dgm:t>
    </dgm:pt>
    <dgm:pt modelId="{5B5C300A-3BCF-4EBE-A5E4-3E3D47FC3758}" type="pres">
      <dgm:prSet presAssocID="{53681FE2-231C-474E-92F8-9B8A17460D3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C2AF65E8-1A0C-4FB6-8312-4FF908B3BF2A}" type="pres">
      <dgm:prSet presAssocID="{0A7560F0-87AA-46AC-8216-67A4E559FC7A}" presName="chaos" presStyleCnt="0"/>
      <dgm:spPr/>
    </dgm:pt>
    <dgm:pt modelId="{F479EBD6-376F-4D7B-93EB-A5438F9D5E35}" type="pres">
      <dgm:prSet presAssocID="{0A7560F0-87AA-46AC-8216-67A4E559FC7A}" presName="parTx1" presStyleLbl="revTx" presStyleIdx="0" presStyleCnt="6"/>
      <dgm:spPr/>
      <dgm:t>
        <a:bodyPr/>
        <a:lstStyle/>
        <a:p>
          <a:endParaRPr lang="pl-PL"/>
        </a:p>
      </dgm:t>
    </dgm:pt>
    <dgm:pt modelId="{06A8AD5D-15AB-4BCA-BEB6-456DEB082B7F}" type="pres">
      <dgm:prSet presAssocID="{0A7560F0-87AA-46AC-8216-67A4E559FC7A}" presName="desTx1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5AFCB6-E281-4DEC-9239-E25C47A9735B}" type="pres">
      <dgm:prSet presAssocID="{0A7560F0-87AA-46AC-8216-67A4E559FC7A}" presName="c1" presStyleLbl="node1" presStyleIdx="0" presStyleCnt="19"/>
      <dgm:spPr/>
    </dgm:pt>
    <dgm:pt modelId="{A825E7F0-2D57-4B59-9091-40D6D99F52C8}" type="pres">
      <dgm:prSet presAssocID="{0A7560F0-87AA-46AC-8216-67A4E559FC7A}" presName="c2" presStyleLbl="node1" presStyleIdx="1" presStyleCnt="19"/>
      <dgm:spPr/>
    </dgm:pt>
    <dgm:pt modelId="{3C1459DB-E717-41D0-A345-512BD5B6E349}" type="pres">
      <dgm:prSet presAssocID="{0A7560F0-87AA-46AC-8216-67A4E559FC7A}" presName="c3" presStyleLbl="node1" presStyleIdx="2" presStyleCnt="19"/>
      <dgm:spPr/>
    </dgm:pt>
    <dgm:pt modelId="{FA252768-BF5A-4C84-805C-328603C31F92}" type="pres">
      <dgm:prSet presAssocID="{0A7560F0-87AA-46AC-8216-67A4E559FC7A}" presName="c4" presStyleLbl="node1" presStyleIdx="3" presStyleCnt="19"/>
      <dgm:spPr/>
    </dgm:pt>
    <dgm:pt modelId="{E82F473E-6663-43C3-931C-942449D73499}" type="pres">
      <dgm:prSet presAssocID="{0A7560F0-87AA-46AC-8216-67A4E559FC7A}" presName="c5" presStyleLbl="node1" presStyleIdx="4" presStyleCnt="19"/>
      <dgm:spPr/>
    </dgm:pt>
    <dgm:pt modelId="{98D66178-295B-4CD5-86FF-4BD377D3385B}" type="pres">
      <dgm:prSet presAssocID="{0A7560F0-87AA-46AC-8216-67A4E559FC7A}" presName="c6" presStyleLbl="node1" presStyleIdx="5" presStyleCnt="19"/>
      <dgm:spPr/>
    </dgm:pt>
    <dgm:pt modelId="{052A5903-9484-4E39-82D7-A3C033D23DA3}" type="pres">
      <dgm:prSet presAssocID="{0A7560F0-87AA-46AC-8216-67A4E559FC7A}" presName="c7" presStyleLbl="node1" presStyleIdx="6" presStyleCnt="19"/>
      <dgm:spPr/>
    </dgm:pt>
    <dgm:pt modelId="{CF7A0D32-9149-4410-A27B-36AD447025E2}" type="pres">
      <dgm:prSet presAssocID="{0A7560F0-87AA-46AC-8216-67A4E559FC7A}" presName="c8" presStyleLbl="node1" presStyleIdx="7" presStyleCnt="19"/>
      <dgm:spPr/>
    </dgm:pt>
    <dgm:pt modelId="{11B24180-8BFF-44EB-A8CA-4C90EBC8D582}" type="pres">
      <dgm:prSet presAssocID="{0A7560F0-87AA-46AC-8216-67A4E559FC7A}" presName="c9" presStyleLbl="node1" presStyleIdx="8" presStyleCnt="19"/>
      <dgm:spPr/>
    </dgm:pt>
    <dgm:pt modelId="{1E8610EC-76E6-40B3-8172-7D2896FDF874}" type="pres">
      <dgm:prSet presAssocID="{0A7560F0-87AA-46AC-8216-67A4E559FC7A}" presName="c10" presStyleLbl="node1" presStyleIdx="9" presStyleCnt="19"/>
      <dgm:spPr/>
    </dgm:pt>
    <dgm:pt modelId="{88BA69A9-DCE7-4D9E-A9F7-BD7C23C409F5}" type="pres">
      <dgm:prSet presAssocID="{0A7560F0-87AA-46AC-8216-67A4E559FC7A}" presName="c11" presStyleLbl="node1" presStyleIdx="10" presStyleCnt="19"/>
      <dgm:spPr/>
    </dgm:pt>
    <dgm:pt modelId="{ABDAF9BF-6066-44E7-B7A3-D86AF93BD12E}" type="pres">
      <dgm:prSet presAssocID="{0A7560F0-87AA-46AC-8216-67A4E559FC7A}" presName="c12" presStyleLbl="node1" presStyleIdx="11" presStyleCnt="19"/>
      <dgm:spPr/>
    </dgm:pt>
    <dgm:pt modelId="{AC798EFD-476F-486B-83CE-AE1AA304038C}" type="pres">
      <dgm:prSet presAssocID="{0A7560F0-87AA-46AC-8216-67A4E559FC7A}" presName="c13" presStyleLbl="node1" presStyleIdx="12" presStyleCnt="19"/>
      <dgm:spPr/>
    </dgm:pt>
    <dgm:pt modelId="{E678D148-2A95-4917-AC7E-7E805B32EDBD}" type="pres">
      <dgm:prSet presAssocID="{0A7560F0-87AA-46AC-8216-67A4E559FC7A}" presName="c14" presStyleLbl="node1" presStyleIdx="13" presStyleCnt="19"/>
      <dgm:spPr/>
    </dgm:pt>
    <dgm:pt modelId="{BFC25EDE-50F9-4C92-8915-073AB87A6310}" type="pres">
      <dgm:prSet presAssocID="{0A7560F0-87AA-46AC-8216-67A4E559FC7A}" presName="c15" presStyleLbl="node1" presStyleIdx="14" presStyleCnt="19"/>
      <dgm:spPr/>
    </dgm:pt>
    <dgm:pt modelId="{0B9CBFEF-7334-40AF-8E8E-5067D9BB97D7}" type="pres">
      <dgm:prSet presAssocID="{0A7560F0-87AA-46AC-8216-67A4E559FC7A}" presName="c16" presStyleLbl="node1" presStyleIdx="15" presStyleCnt="19"/>
      <dgm:spPr/>
    </dgm:pt>
    <dgm:pt modelId="{4A6EBE6E-5594-4D17-B0FE-CD7CDD5735AB}" type="pres">
      <dgm:prSet presAssocID="{0A7560F0-87AA-46AC-8216-67A4E559FC7A}" presName="c17" presStyleLbl="node1" presStyleIdx="16" presStyleCnt="19"/>
      <dgm:spPr/>
    </dgm:pt>
    <dgm:pt modelId="{25986B70-7C2E-4266-969B-59620801FD91}" type="pres">
      <dgm:prSet presAssocID="{0A7560F0-87AA-46AC-8216-67A4E559FC7A}" presName="c18" presStyleLbl="node1" presStyleIdx="17" presStyleCnt="19"/>
      <dgm:spPr/>
    </dgm:pt>
    <dgm:pt modelId="{45A5F5F7-A5A0-4A91-A65A-4ECF16474652}" type="pres">
      <dgm:prSet presAssocID="{EBB7C91E-75E1-4649-B1E2-0BB098C4B825}" presName="chevronComposite1" presStyleCnt="0"/>
      <dgm:spPr/>
    </dgm:pt>
    <dgm:pt modelId="{85147D38-817D-4468-A8E0-600C63588CCB}" type="pres">
      <dgm:prSet presAssocID="{EBB7C91E-75E1-4649-B1E2-0BB098C4B825}" presName="chevron1" presStyleLbl="sibTrans2D1" presStyleIdx="0" presStyleCnt="3"/>
      <dgm:spPr/>
    </dgm:pt>
    <dgm:pt modelId="{586B5EBF-0F16-4029-B8C7-57CF3CC068BD}" type="pres">
      <dgm:prSet presAssocID="{EBB7C91E-75E1-4649-B1E2-0BB098C4B825}" presName="spChevron1" presStyleCnt="0"/>
      <dgm:spPr/>
    </dgm:pt>
    <dgm:pt modelId="{943FA7D4-B314-4D55-98CB-A4F708075A69}" type="pres">
      <dgm:prSet presAssocID="{FB6DA2DA-8FB6-40BE-9A62-095035223E6E}" presName="middle" presStyleCnt="0"/>
      <dgm:spPr/>
    </dgm:pt>
    <dgm:pt modelId="{0EB980C5-E6EB-4260-BC8B-860A14563950}" type="pres">
      <dgm:prSet presAssocID="{FB6DA2DA-8FB6-40BE-9A62-095035223E6E}" presName="parTxMid" presStyleLbl="revTx" presStyleIdx="2" presStyleCnt="6"/>
      <dgm:spPr/>
      <dgm:t>
        <a:bodyPr/>
        <a:lstStyle/>
        <a:p>
          <a:endParaRPr lang="pl-PL"/>
        </a:p>
      </dgm:t>
    </dgm:pt>
    <dgm:pt modelId="{B7F79EBA-F7B8-42B7-A53C-123CE4B5D960}" type="pres">
      <dgm:prSet presAssocID="{FB6DA2DA-8FB6-40BE-9A62-095035223E6E}" presName="desTxMid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89D2FE-221A-4053-A46E-2D85D45011B5}" type="pres">
      <dgm:prSet presAssocID="{FB6DA2DA-8FB6-40BE-9A62-095035223E6E}" presName="spMid" presStyleCnt="0"/>
      <dgm:spPr/>
    </dgm:pt>
    <dgm:pt modelId="{D718FB10-CF5E-4A3F-87BF-963D614D3F12}" type="pres">
      <dgm:prSet presAssocID="{41040F75-23A1-47EA-9C53-FBCA5088611C}" presName="chevronComposite1" presStyleCnt="0"/>
      <dgm:spPr/>
    </dgm:pt>
    <dgm:pt modelId="{BACAD9DD-3FD1-42E1-A7B3-CABF2578951F}" type="pres">
      <dgm:prSet presAssocID="{41040F75-23A1-47EA-9C53-FBCA5088611C}" presName="chevron1" presStyleLbl="sibTrans2D1" presStyleIdx="1" presStyleCnt="3"/>
      <dgm:spPr/>
    </dgm:pt>
    <dgm:pt modelId="{605F9E30-2D58-40B3-919A-7EBCB4729307}" type="pres">
      <dgm:prSet presAssocID="{41040F75-23A1-47EA-9C53-FBCA5088611C}" presName="spChevron1" presStyleCnt="0"/>
      <dgm:spPr/>
    </dgm:pt>
    <dgm:pt modelId="{3BC316B7-4D15-4724-9F05-30508A239246}" type="pres">
      <dgm:prSet presAssocID="{FDAB5D96-20B9-423D-9418-EDF838606536}" presName="middle" presStyleCnt="0"/>
      <dgm:spPr/>
    </dgm:pt>
    <dgm:pt modelId="{154E718C-E16A-4D55-877B-AF16F208D18F}" type="pres">
      <dgm:prSet presAssocID="{FDAB5D96-20B9-423D-9418-EDF838606536}" presName="parTxMid" presStyleLbl="revTx" presStyleIdx="4" presStyleCnt="6"/>
      <dgm:spPr/>
      <dgm:t>
        <a:bodyPr/>
        <a:lstStyle/>
        <a:p>
          <a:endParaRPr lang="pl-PL"/>
        </a:p>
      </dgm:t>
    </dgm:pt>
    <dgm:pt modelId="{CD593019-C979-491F-993E-24D9EFBF1142}" type="pres">
      <dgm:prSet presAssocID="{FDAB5D96-20B9-423D-9418-EDF838606536}" presName="desTxMid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FF620F-56CB-4FBE-93F1-EBA02242F960}" type="pres">
      <dgm:prSet presAssocID="{FDAB5D96-20B9-423D-9418-EDF838606536}" presName="spMid" presStyleCnt="0"/>
      <dgm:spPr/>
    </dgm:pt>
    <dgm:pt modelId="{370C93BA-A8A6-4ECD-80E9-D90F7913677E}" type="pres">
      <dgm:prSet presAssocID="{7368DBCB-AF08-429F-B6DB-0EBE15728264}" presName="chevronComposite1" presStyleCnt="0"/>
      <dgm:spPr/>
    </dgm:pt>
    <dgm:pt modelId="{70F53BC6-7BAE-449C-8889-EF3DED8D6583}" type="pres">
      <dgm:prSet presAssocID="{7368DBCB-AF08-429F-B6DB-0EBE15728264}" presName="chevron1" presStyleLbl="sibTrans2D1" presStyleIdx="2" presStyleCnt="3"/>
      <dgm:spPr/>
    </dgm:pt>
    <dgm:pt modelId="{3AC9B424-0F35-4B70-B5EC-D30329C73EF9}" type="pres">
      <dgm:prSet presAssocID="{7368DBCB-AF08-429F-B6DB-0EBE15728264}" presName="spChevron1" presStyleCnt="0"/>
      <dgm:spPr/>
    </dgm:pt>
    <dgm:pt modelId="{C926EB88-CF43-4323-8770-32D2AFE96374}" type="pres">
      <dgm:prSet presAssocID="{E9BFE920-45AD-4890-958A-FEA0881F09FC}" presName="last" presStyleCnt="0"/>
      <dgm:spPr/>
    </dgm:pt>
    <dgm:pt modelId="{66138BD4-3762-4BBF-9634-EF51E0F35FB9}" type="pres">
      <dgm:prSet presAssocID="{E9BFE920-45AD-4890-958A-FEA0881F09FC}" presName="circleTx" presStyleLbl="node1" presStyleIdx="18" presStyleCnt="19"/>
      <dgm:spPr/>
      <dgm:t>
        <a:bodyPr/>
        <a:lstStyle/>
        <a:p>
          <a:endParaRPr lang="pl-PL"/>
        </a:p>
      </dgm:t>
    </dgm:pt>
    <dgm:pt modelId="{8A522E7F-C034-4F4B-B6C7-0497BB8FDDD3}" type="pres">
      <dgm:prSet presAssocID="{E9BFE920-45AD-4890-958A-FEA0881F09FC}" presName="spN" presStyleCnt="0"/>
      <dgm:spPr/>
    </dgm:pt>
  </dgm:ptLst>
  <dgm:cxnLst>
    <dgm:cxn modelId="{858C45C2-3E09-4F10-AC04-7A321BD5900A}" type="presOf" srcId="{FDAB5D96-20B9-423D-9418-EDF838606536}" destId="{154E718C-E16A-4D55-877B-AF16F208D18F}" srcOrd="0" destOrd="0" presId="urn:microsoft.com/office/officeart/2009/3/layout/RandomtoResultProcess"/>
    <dgm:cxn modelId="{CB491E03-B071-4638-9DB5-72FBF7079889}" srcId="{53681FE2-231C-474E-92F8-9B8A17460D31}" destId="{FDAB5D96-20B9-423D-9418-EDF838606536}" srcOrd="2" destOrd="0" parTransId="{23118B05-FA73-418E-813F-D222A0E35EF0}" sibTransId="{7368DBCB-AF08-429F-B6DB-0EBE15728264}"/>
    <dgm:cxn modelId="{DC770565-3C70-4AE4-A637-4D0A8B1F3122}" srcId="{53681FE2-231C-474E-92F8-9B8A17460D31}" destId="{E9BFE920-45AD-4890-958A-FEA0881F09FC}" srcOrd="3" destOrd="0" parTransId="{9AC7F98F-A8DC-4404-95D2-B04CFC4D58B1}" sibTransId="{122BE384-72F4-492F-8FCF-B1683D4F59CE}"/>
    <dgm:cxn modelId="{550C75F1-0832-4C35-A25F-F3BD0413C752}" srcId="{0A7560F0-87AA-46AC-8216-67A4E559FC7A}" destId="{9DA7DDC9-8585-42A9-9ADA-2307B9BB4452}" srcOrd="0" destOrd="0" parTransId="{78987E57-5E51-4F90-90F7-CE29179E48CA}" sibTransId="{F5919846-5CFB-465B-8BB4-4B93D7286092}"/>
    <dgm:cxn modelId="{28950292-33E5-43B4-AF90-A5FCDF401AC2}" type="presOf" srcId="{E9BFE920-45AD-4890-958A-FEA0881F09FC}" destId="{66138BD4-3762-4BBF-9634-EF51E0F35FB9}" srcOrd="0" destOrd="0" presId="urn:microsoft.com/office/officeart/2009/3/layout/RandomtoResultProcess"/>
    <dgm:cxn modelId="{0BDF07C2-2BD5-4312-A680-4D20698B4DEF}" srcId="{FB6DA2DA-8FB6-40BE-9A62-095035223E6E}" destId="{89F22F1B-72E8-4BEA-8D05-3EA6DD0314AF}" srcOrd="0" destOrd="0" parTransId="{91AE33EE-3EEA-4905-A719-22124D22DF74}" sibTransId="{4CC1F2ED-6284-48C8-B00B-F1FC4E32F98B}"/>
    <dgm:cxn modelId="{D636A01F-5D08-4EB0-B05C-6BF02D8F6614}" srcId="{53681FE2-231C-474E-92F8-9B8A17460D31}" destId="{0A7560F0-87AA-46AC-8216-67A4E559FC7A}" srcOrd="0" destOrd="0" parTransId="{D13E84A9-E701-41A4-8783-AB6B647BDF1B}" sibTransId="{EBB7C91E-75E1-4649-B1E2-0BB098C4B825}"/>
    <dgm:cxn modelId="{24825006-9F23-42AA-98DC-0F0F054691C6}" srcId="{FDAB5D96-20B9-423D-9418-EDF838606536}" destId="{C362BE82-5D95-47E5-90E6-ADBF3D7C5026}" srcOrd="0" destOrd="0" parTransId="{57BD40A9-2ADA-4F4D-9C6E-D9396B4E145A}" sibTransId="{2C40071F-35AB-462F-84E4-E0BCBD96B3DD}"/>
    <dgm:cxn modelId="{8C177FE5-7E69-4818-9D8E-F3F39630BD46}" type="presOf" srcId="{53681FE2-231C-474E-92F8-9B8A17460D31}" destId="{5B5C300A-3BCF-4EBE-A5E4-3E3D47FC3758}" srcOrd="0" destOrd="0" presId="urn:microsoft.com/office/officeart/2009/3/layout/RandomtoResultProcess"/>
    <dgm:cxn modelId="{82F8D807-D04B-4F0F-89F6-CDAB0904CBD8}" type="presOf" srcId="{0A7560F0-87AA-46AC-8216-67A4E559FC7A}" destId="{F479EBD6-376F-4D7B-93EB-A5438F9D5E35}" srcOrd="0" destOrd="0" presId="urn:microsoft.com/office/officeart/2009/3/layout/RandomtoResultProcess"/>
    <dgm:cxn modelId="{04A6468A-1C9A-414C-A42A-40423BB4A894}" type="presOf" srcId="{FB6DA2DA-8FB6-40BE-9A62-095035223E6E}" destId="{0EB980C5-E6EB-4260-BC8B-860A14563950}" srcOrd="0" destOrd="0" presId="urn:microsoft.com/office/officeart/2009/3/layout/RandomtoResultProcess"/>
    <dgm:cxn modelId="{3CD1C87C-EAF5-4B54-926A-701EA594ED75}" type="presOf" srcId="{89F22F1B-72E8-4BEA-8D05-3EA6DD0314AF}" destId="{B7F79EBA-F7B8-42B7-A53C-123CE4B5D960}" srcOrd="0" destOrd="0" presId="urn:microsoft.com/office/officeart/2009/3/layout/RandomtoResultProcess"/>
    <dgm:cxn modelId="{97D717F3-1315-4083-83C5-A7E5EA399081}" type="presOf" srcId="{9DA7DDC9-8585-42A9-9ADA-2307B9BB4452}" destId="{06A8AD5D-15AB-4BCA-BEB6-456DEB082B7F}" srcOrd="0" destOrd="0" presId="urn:microsoft.com/office/officeart/2009/3/layout/RandomtoResultProcess"/>
    <dgm:cxn modelId="{898CABF9-9888-4984-9609-93A93098DB06}" type="presOf" srcId="{C362BE82-5D95-47E5-90E6-ADBF3D7C5026}" destId="{CD593019-C979-491F-993E-24D9EFBF1142}" srcOrd="0" destOrd="0" presId="urn:microsoft.com/office/officeart/2009/3/layout/RandomtoResultProcess"/>
    <dgm:cxn modelId="{01CE5160-5145-460A-9AE6-BDC420B5FE2B}" srcId="{53681FE2-231C-474E-92F8-9B8A17460D31}" destId="{FB6DA2DA-8FB6-40BE-9A62-095035223E6E}" srcOrd="1" destOrd="0" parTransId="{8AC2D0E8-9037-458F-890F-24A327EF2727}" sibTransId="{41040F75-23A1-47EA-9C53-FBCA5088611C}"/>
    <dgm:cxn modelId="{7CEA4812-FF12-4DB2-A005-21702E444FDD}" type="presParOf" srcId="{5B5C300A-3BCF-4EBE-A5E4-3E3D47FC3758}" destId="{C2AF65E8-1A0C-4FB6-8312-4FF908B3BF2A}" srcOrd="0" destOrd="0" presId="urn:microsoft.com/office/officeart/2009/3/layout/RandomtoResultProcess"/>
    <dgm:cxn modelId="{AAA68A60-5D07-4767-933B-24FAD35F6C27}" type="presParOf" srcId="{C2AF65E8-1A0C-4FB6-8312-4FF908B3BF2A}" destId="{F479EBD6-376F-4D7B-93EB-A5438F9D5E35}" srcOrd="0" destOrd="0" presId="urn:microsoft.com/office/officeart/2009/3/layout/RandomtoResultProcess"/>
    <dgm:cxn modelId="{39C3D44D-E5E5-4BDA-8E8F-0E58EE0DCAB0}" type="presParOf" srcId="{C2AF65E8-1A0C-4FB6-8312-4FF908B3BF2A}" destId="{06A8AD5D-15AB-4BCA-BEB6-456DEB082B7F}" srcOrd="1" destOrd="0" presId="urn:microsoft.com/office/officeart/2009/3/layout/RandomtoResultProcess"/>
    <dgm:cxn modelId="{1B02AE32-744C-48ED-9CAF-BB33D832F61F}" type="presParOf" srcId="{C2AF65E8-1A0C-4FB6-8312-4FF908B3BF2A}" destId="{875AFCB6-E281-4DEC-9239-E25C47A9735B}" srcOrd="2" destOrd="0" presId="urn:microsoft.com/office/officeart/2009/3/layout/RandomtoResultProcess"/>
    <dgm:cxn modelId="{5B0E59D0-AA40-4D05-B20D-0748986345CE}" type="presParOf" srcId="{C2AF65E8-1A0C-4FB6-8312-4FF908B3BF2A}" destId="{A825E7F0-2D57-4B59-9091-40D6D99F52C8}" srcOrd="3" destOrd="0" presId="urn:microsoft.com/office/officeart/2009/3/layout/RandomtoResultProcess"/>
    <dgm:cxn modelId="{0ACD75B8-71FB-4173-A760-CC04B64B52CF}" type="presParOf" srcId="{C2AF65E8-1A0C-4FB6-8312-4FF908B3BF2A}" destId="{3C1459DB-E717-41D0-A345-512BD5B6E349}" srcOrd="4" destOrd="0" presId="urn:microsoft.com/office/officeart/2009/3/layout/RandomtoResultProcess"/>
    <dgm:cxn modelId="{D21C3F98-7492-4D83-A811-1CE2FDDD83E5}" type="presParOf" srcId="{C2AF65E8-1A0C-4FB6-8312-4FF908B3BF2A}" destId="{FA252768-BF5A-4C84-805C-328603C31F92}" srcOrd="5" destOrd="0" presId="urn:microsoft.com/office/officeart/2009/3/layout/RandomtoResultProcess"/>
    <dgm:cxn modelId="{2593E275-AD4B-4AE8-A2E0-D24421E4F847}" type="presParOf" srcId="{C2AF65E8-1A0C-4FB6-8312-4FF908B3BF2A}" destId="{E82F473E-6663-43C3-931C-942449D73499}" srcOrd="6" destOrd="0" presId="urn:microsoft.com/office/officeart/2009/3/layout/RandomtoResultProcess"/>
    <dgm:cxn modelId="{8BC50140-0D60-40B4-BAE9-33D9F03108EE}" type="presParOf" srcId="{C2AF65E8-1A0C-4FB6-8312-4FF908B3BF2A}" destId="{98D66178-295B-4CD5-86FF-4BD377D3385B}" srcOrd="7" destOrd="0" presId="urn:microsoft.com/office/officeart/2009/3/layout/RandomtoResultProcess"/>
    <dgm:cxn modelId="{333BA647-44FE-4B24-8E83-5DA44ECA906B}" type="presParOf" srcId="{C2AF65E8-1A0C-4FB6-8312-4FF908B3BF2A}" destId="{052A5903-9484-4E39-82D7-A3C033D23DA3}" srcOrd="8" destOrd="0" presId="urn:microsoft.com/office/officeart/2009/3/layout/RandomtoResultProcess"/>
    <dgm:cxn modelId="{F9DD9EE4-B41D-4A59-8537-CBB30615BE2A}" type="presParOf" srcId="{C2AF65E8-1A0C-4FB6-8312-4FF908B3BF2A}" destId="{CF7A0D32-9149-4410-A27B-36AD447025E2}" srcOrd="9" destOrd="0" presId="urn:microsoft.com/office/officeart/2009/3/layout/RandomtoResultProcess"/>
    <dgm:cxn modelId="{BC8D437C-C992-46C9-BF52-9FCC7AF73712}" type="presParOf" srcId="{C2AF65E8-1A0C-4FB6-8312-4FF908B3BF2A}" destId="{11B24180-8BFF-44EB-A8CA-4C90EBC8D582}" srcOrd="10" destOrd="0" presId="urn:microsoft.com/office/officeart/2009/3/layout/RandomtoResultProcess"/>
    <dgm:cxn modelId="{EC258985-41BB-4AFA-BF27-74B623641DC7}" type="presParOf" srcId="{C2AF65E8-1A0C-4FB6-8312-4FF908B3BF2A}" destId="{1E8610EC-76E6-40B3-8172-7D2896FDF874}" srcOrd="11" destOrd="0" presId="urn:microsoft.com/office/officeart/2009/3/layout/RandomtoResultProcess"/>
    <dgm:cxn modelId="{3A46FA06-0DAD-4729-B8D3-985261592211}" type="presParOf" srcId="{C2AF65E8-1A0C-4FB6-8312-4FF908B3BF2A}" destId="{88BA69A9-DCE7-4D9E-A9F7-BD7C23C409F5}" srcOrd="12" destOrd="0" presId="urn:microsoft.com/office/officeart/2009/3/layout/RandomtoResultProcess"/>
    <dgm:cxn modelId="{02A9BFEE-B9D7-4F03-B37A-97D419602FB9}" type="presParOf" srcId="{C2AF65E8-1A0C-4FB6-8312-4FF908B3BF2A}" destId="{ABDAF9BF-6066-44E7-B7A3-D86AF93BD12E}" srcOrd="13" destOrd="0" presId="urn:microsoft.com/office/officeart/2009/3/layout/RandomtoResultProcess"/>
    <dgm:cxn modelId="{8C0539CD-989A-4354-8893-8D77B0CC410C}" type="presParOf" srcId="{C2AF65E8-1A0C-4FB6-8312-4FF908B3BF2A}" destId="{AC798EFD-476F-486B-83CE-AE1AA304038C}" srcOrd="14" destOrd="0" presId="urn:microsoft.com/office/officeart/2009/3/layout/RandomtoResultProcess"/>
    <dgm:cxn modelId="{E2882F38-4F82-4BE7-8110-1FA39C0D81D2}" type="presParOf" srcId="{C2AF65E8-1A0C-4FB6-8312-4FF908B3BF2A}" destId="{E678D148-2A95-4917-AC7E-7E805B32EDBD}" srcOrd="15" destOrd="0" presId="urn:microsoft.com/office/officeart/2009/3/layout/RandomtoResultProcess"/>
    <dgm:cxn modelId="{D29F6F50-96CC-498F-A115-7E81DB57906E}" type="presParOf" srcId="{C2AF65E8-1A0C-4FB6-8312-4FF908B3BF2A}" destId="{BFC25EDE-50F9-4C92-8915-073AB87A6310}" srcOrd="16" destOrd="0" presId="urn:microsoft.com/office/officeart/2009/3/layout/RandomtoResultProcess"/>
    <dgm:cxn modelId="{97D2CD8A-465A-433D-98B7-4E55BCE2CA91}" type="presParOf" srcId="{C2AF65E8-1A0C-4FB6-8312-4FF908B3BF2A}" destId="{0B9CBFEF-7334-40AF-8E8E-5067D9BB97D7}" srcOrd="17" destOrd="0" presId="urn:microsoft.com/office/officeart/2009/3/layout/RandomtoResultProcess"/>
    <dgm:cxn modelId="{EAFD392D-256B-47A5-8AEB-0104908A3EDD}" type="presParOf" srcId="{C2AF65E8-1A0C-4FB6-8312-4FF908B3BF2A}" destId="{4A6EBE6E-5594-4D17-B0FE-CD7CDD5735AB}" srcOrd="18" destOrd="0" presId="urn:microsoft.com/office/officeart/2009/3/layout/RandomtoResultProcess"/>
    <dgm:cxn modelId="{E8F95F22-C577-4DE8-B6CB-75FBB019EE70}" type="presParOf" srcId="{C2AF65E8-1A0C-4FB6-8312-4FF908B3BF2A}" destId="{25986B70-7C2E-4266-969B-59620801FD91}" srcOrd="19" destOrd="0" presId="urn:microsoft.com/office/officeart/2009/3/layout/RandomtoResultProcess"/>
    <dgm:cxn modelId="{EEC74D2F-211C-4805-A80C-92E4BAE093AC}" type="presParOf" srcId="{5B5C300A-3BCF-4EBE-A5E4-3E3D47FC3758}" destId="{45A5F5F7-A5A0-4A91-A65A-4ECF16474652}" srcOrd="1" destOrd="0" presId="urn:microsoft.com/office/officeart/2009/3/layout/RandomtoResultProcess"/>
    <dgm:cxn modelId="{688B4AD6-64D7-47D5-8C2A-54FA74663ACE}" type="presParOf" srcId="{45A5F5F7-A5A0-4A91-A65A-4ECF16474652}" destId="{85147D38-817D-4468-A8E0-600C63588CCB}" srcOrd="0" destOrd="0" presId="urn:microsoft.com/office/officeart/2009/3/layout/RandomtoResultProcess"/>
    <dgm:cxn modelId="{7709F74C-AA50-4A67-8532-E709C2FB0878}" type="presParOf" srcId="{45A5F5F7-A5A0-4A91-A65A-4ECF16474652}" destId="{586B5EBF-0F16-4029-B8C7-57CF3CC068BD}" srcOrd="1" destOrd="0" presId="urn:microsoft.com/office/officeart/2009/3/layout/RandomtoResultProcess"/>
    <dgm:cxn modelId="{4346B90B-CB8B-4717-BC11-763788E467F2}" type="presParOf" srcId="{5B5C300A-3BCF-4EBE-A5E4-3E3D47FC3758}" destId="{943FA7D4-B314-4D55-98CB-A4F708075A69}" srcOrd="2" destOrd="0" presId="urn:microsoft.com/office/officeart/2009/3/layout/RandomtoResultProcess"/>
    <dgm:cxn modelId="{EB5D66C7-38E8-42BF-8B50-3A69B6E564CA}" type="presParOf" srcId="{943FA7D4-B314-4D55-98CB-A4F708075A69}" destId="{0EB980C5-E6EB-4260-BC8B-860A14563950}" srcOrd="0" destOrd="0" presId="urn:microsoft.com/office/officeart/2009/3/layout/RandomtoResultProcess"/>
    <dgm:cxn modelId="{9501338B-18E6-4E52-9CED-07A6A18D40F1}" type="presParOf" srcId="{943FA7D4-B314-4D55-98CB-A4F708075A69}" destId="{B7F79EBA-F7B8-42B7-A53C-123CE4B5D960}" srcOrd="1" destOrd="0" presId="urn:microsoft.com/office/officeart/2009/3/layout/RandomtoResultProcess"/>
    <dgm:cxn modelId="{0A0A8143-FAFD-41D4-8B99-6A61050D29B2}" type="presParOf" srcId="{943FA7D4-B314-4D55-98CB-A4F708075A69}" destId="{7189D2FE-221A-4053-A46E-2D85D45011B5}" srcOrd="2" destOrd="0" presId="urn:microsoft.com/office/officeart/2009/3/layout/RandomtoResultProcess"/>
    <dgm:cxn modelId="{6A0471B2-5A9D-4964-92CC-8DCC62734EF5}" type="presParOf" srcId="{5B5C300A-3BCF-4EBE-A5E4-3E3D47FC3758}" destId="{D718FB10-CF5E-4A3F-87BF-963D614D3F12}" srcOrd="3" destOrd="0" presId="urn:microsoft.com/office/officeart/2009/3/layout/RandomtoResultProcess"/>
    <dgm:cxn modelId="{6AAB9D21-BEE2-4C60-9B9D-8DF03DB92F3F}" type="presParOf" srcId="{D718FB10-CF5E-4A3F-87BF-963D614D3F12}" destId="{BACAD9DD-3FD1-42E1-A7B3-CABF2578951F}" srcOrd="0" destOrd="0" presId="urn:microsoft.com/office/officeart/2009/3/layout/RandomtoResultProcess"/>
    <dgm:cxn modelId="{52B8C3F7-F244-49B7-B3DC-D63A220D59F2}" type="presParOf" srcId="{D718FB10-CF5E-4A3F-87BF-963D614D3F12}" destId="{605F9E30-2D58-40B3-919A-7EBCB4729307}" srcOrd="1" destOrd="0" presId="urn:microsoft.com/office/officeart/2009/3/layout/RandomtoResultProcess"/>
    <dgm:cxn modelId="{488D0EAE-7A4A-46C9-AAB3-63AC0ADE4BF6}" type="presParOf" srcId="{5B5C300A-3BCF-4EBE-A5E4-3E3D47FC3758}" destId="{3BC316B7-4D15-4724-9F05-30508A239246}" srcOrd="4" destOrd="0" presId="urn:microsoft.com/office/officeart/2009/3/layout/RandomtoResultProcess"/>
    <dgm:cxn modelId="{96447D21-C0CB-4C4A-B131-FE2C8831BAAA}" type="presParOf" srcId="{3BC316B7-4D15-4724-9F05-30508A239246}" destId="{154E718C-E16A-4D55-877B-AF16F208D18F}" srcOrd="0" destOrd="0" presId="urn:microsoft.com/office/officeart/2009/3/layout/RandomtoResultProcess"/>
    <dgm:cxn modelId="{4BE1098C-D086-47DD-AD7D-5423BD2D1894}" type="presParOf" srcId="{3BC316B7-4D15-4724-9F05-30508A239246}" destId="{CD593019-C979-491F-993E-24D9EFBF1142}" srcOrd="1" destOrd="0" presId="urn:microsoft.com/office/officeart/2009/3/layout/RandomtoResultProcess"/>
    <dgm:cxn modelId="{57190A0C-AFED-4096-BA1C-6630EA1BCAB1}" type="presParOf" srcId="{3BC316B7-4D15-4724-9F05-30508A239246}" destId="{75FF620F-56CB-4FBE-93F1-EBA02242F960}" srcOrd="2" destOrd="0" presId="urn:microsoft.com/office/officeart/2009/3/layout/RandomtoResultProcess"/>
    <dgm:cxn modelId="{7ACE0F23-BBF5-4644-A777-4E992A7B4806}" type="presParOf" srcId="{5B5C300A-3BCF-4EBE-A5E4-3E3D47FC3758}" destId="{370C93BA-A8A6-4ECD-80E9-D90F7913677E}" srcOrd="5" destOrd="0" presId="urn:microsoft.com/office/officeart/2009/3/layout/RandomtoResultProcess"/>
    <dgm:cxn modelId="{A56C7307-B969-4CAB-BC43-BB6EB074D80D}" type="presParOf" srcId="{370C93BA-A8A6-4ECD-80E9-D90F7913677E}" destId="{70F53BC6-7BAE-449C-8889-EF3DED8D6583}" srcOrd="0" destOrd="0" presId="urn:microsoft.com/office/officeart/2009/3/layout/RandomtoResultProcess"/>
    <dgm:cxn modelId="{61279204-6BC8-4A4D-84C8-7AAEE01BBAB7}" type="presParOf" srcId="{370C93BA-A8A6-4ECD-80E9-D90F7913677E}" destId="{3AC9B424-0F35-4B70-B5EC-D30329C73EF9}" srcOrd="1" destOrd="0" presId="urn:microsoft.com/office/officeart/2009/3/layout/RandomtoResultProcess"/>
    <dgm:cxn modelId="{14F0D2E2-6E05-47A1-A43A-18B6D8CA8470}" type="presParOf" srcId="{5B5C300A-3BCF-4EBE-A5E4-3E3D47FC3758}" destId="{C926EB88-CF43-4323-8770-32D2AFE96374}" srcOrd="6" destOrd="0" presId="urn:microsoft.com/office/officeart/2009/3/layout/RandomtoResultProcess"/>
    <dgm:cxn modelId="{81DD8C18-4983-4B4A-B4C9-AF6735AA1DB7}" type="presParOf" srcId="{C926EB88-CF43-4323-8770-32D2AFE96374}" destId="{66138BD4-3762-4BBF-9634-EF51E0F35FB9}" srcOrd="0" destOrd="0" presId="urn:microsoft.com/office/officeart/2009/3/layout/RandomtoResultProcess"/>
    <dgm:cxn modelId="{7D85AD2E-8B36-48CF-BA37-98B19B4238CD}" type="presParOf" srcId="{C926EB88-CF43-4323-8770-32D2AFE96374}" destId="{8A522E7F-C034-4F4B-B6C7-0497BB8FDDD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724AC8-845A-44ED-B7A0-7342BBE90FA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C050566-5EFB-45EF-977B-9C3D6F35FDE1}">
      <dgm:prSet/>
      <dgm:spPr/>
      <dgm:t>
        <a:bodyPr/>
        <a:lstStyle/>
        <a:p>
          <a:pPr rtl="0"/>
          <a:r>
            <a:rPr lang="pl-PL" dirty="0"/>
            <a:t>Opis klastra </a:t>
          </a:r>
        </a:p>
      </dgm:t>
    </dgm:pt>
    <dgm:pt modelId="{FB155224-DEC7-4188-B72E-D25368270B6F}" type="parTrans" cxnId="{26B82FE3-BEA5-4DF3-B1B4-A858B12FE1AD}">
      <dgm:prSet/>
      <dgm:spPr/>
      <dgm:t>
        <a:bodyPr/>
        <a:lstStyle/>
        <a:p>
          <a:endParaRPr lang="pl-PL"/>
        </a:p>
      </dgm:t>
    </dgm:pt>
    <dgm:pt modelId="{35DA48B0-B41B-4B08-8A7C-0712AF5B807A}" type="sibTrans" cxnId="{26B82FE3-BEA5-4DF3-B1B4-A858B12FE1AD}">
      <dgm:prSet/>
      <dgm:spPr/>
      <dgm:t>
        <a:bodyPr/>
        <a:lstStyle/>
        <a:p>
          <a:endParaRPr lang="pl-PL"/>
        </a:p>
      </dgm:t>
    </dgm:pt>
    <dgm:pt modelId="{8C6AE651-7109-4A23-AE64-080A2AD864B3}">
      <dgm:prSet/>
      <dgm:spPr/>
      <dgm:t>
        <a:bodyPr/>
        <a:lstStyle/>
        <a:p>
          <a:pPr rtl="0"/>
          <a:r>
            <a:rPr lang="pl-PL" dirty="0"/>
            <a:t>Zakres funkcjonowania klastra</a:t>
          </a:r>
        </a:p>
      </dgm:t>
    </dgm:pt>
    <dgm:pt modelId="{A7F9D700-6CDE-4D52-A759-B2CA54E748FA}" type="parTrans" cxnId="{9877FFCF-C4E1-4443-8E6A-3B574D14E437}">
      <dgm:prSet/>
      <dgm:spPr/>
      <dgm:t>
        <a:bodyPr/>
        <a:lstStyle/>
        <a:p>
          <a:endParaRPr lang="pl-PL"/>
        </a:p>
      </dgm:t>
    </dgm:pt>
    <dgm:pt modelId="{AC1A0072-C105-4E2F-9345-16EEC2D9F6D3}" type="sibTrans" cxnId="{9877FFCF-C4E1-4443-8E6A-3B574D14E437}">
      <dgm:prSet/>
      <dgm:spPr/>
      <dgm:t>
        <a:bodyPr/>
        <a:lstStyle/>
        <a:p>
          <a:endParaRPr lang="pl-PL"/>
        </a:p>
      </dgm:t>
    </dgm:pt>
    <dgm:pt modelId="{AA13FA1C-22BD-4977-BF9B-BCAB13AAD825}">
      <dgm:prSet/>
      <dgm:spPr/>
      <dgm:t>
        <a:bodyPr/>
        <a:lstStyle/>
        <a:p>
          <a:pPr rtl="0"/>
          <a:r>
            <a:rPr lang="pl-PL" dirty="0"/>
            <a:t>Cele klastra</a:t>
          </a:r>
        </a:p>
      </dgm:t>
    </dgm:pt>
    <dgm:pt modelId="{85B99176-2F97-4703-AC9D-CD3898DC4621}" type="parTrans" cxnId="{120E88B5-C679-4024-940E-FF355CC1E717}">
      <dgm:prSet/>
      <dgm:spPr/>
      <dgm:t>
        <a:bodyPr/>
        <a:lstStyle/>
        <a:p>
          <a:endParaRPr lang="pl-PL"/>
        </a:p>
      </dgm:t>
    </dgm:pt>
    <dgm:pt modelId="{8F9BB28C-1C5D-4C2D-B58F-B660C9369214}" type="sibTrans" cxnId="{120E88B5-C679-4024-940E-FF355CC1E717}">
      <dgm:prSet/>
      <dgm:spPr/>
      <dgm:t>
        <a:bodyPr/>
        <a:lstStyle/>
        <a:p>
          <a:endParaRPr lang="pl-PL"/>
        </a:p>
      </dgm:t>
    </dgm:pt>
    <dgm:pt modelId="{1026F504-B6E3-4A9D-AB71-57213E8D905E}">
      <dgm:prSet/>
      <dgm:spPr/>
      <dgm:t>
        <a:bodyPr/>
        <a:lstStyle/>
        <a:p>
          <a:pPr rtl="0"/>
          <a:r>
            <a:rPr lang="pl-PL" dirty="0"/>
            <a:t>Współpraca z OSD</a:t>
          </a:r>
        </a:p>
      </dgm:t>
    </dgm:pt>
    <dgm:pt modelId="{06357E84-570B-4219-8D0F-D747CC17136A}" type="parTrans" cxnId="{0FB7015D-8A9B-4CEA-B886-2260CA47F8B5}">
      <dgm:prSet/>
      <dgm:spPr/>
      <dgm:t>
        <a:bodyPr/>
        <a:lstStyle/>
        <a:p>
          <a:endParaRPr lang="pl-PL"/>
        </a:p>
      </dgm:t>
    </dgm:pt>
    <dgm:pt modelId="{410FB31C-92FB-450F-BA4F-49A6856B5D18}" type="sibTrans" cxnId="{0FB7015D-8A9B-4CEA-B886-2260CA47F8B5}">
      <dgm:prSet/>
      <dgm:spPr/>
      <dgm:t>
        <a:bodyPr/>
        <a:lstStyle/>
        <a:p>
          <a:endParaRPr lang="pl-PL"/>
        </a:p>
      </dgm:t>
    </dgm:pt>
    <dgm:pt modelId="{5F7D59AD-C477-42D7-860F-4FDE050688CB}">
      <dgm:prSet/>
      <dgm:spPr/>
      <dgm:t>
        <a:bodyPr/>
        <a:lstStyle/>
        <a:p>
          <a:pPr rtl="0"/>
          <a:r>
            <a:rPr lang="pl-PL" dirty="0"/>
            <a:t>Bilans energii w klastrze </a:t>
          </a:r>
        </a:p>
      </dgm:t>
    </dgm:pt>
    <dgm:pt modelId="{4F1DFE0F-3534-408C-944B-A2ADDB07AE6A}" type="parTrans" cxnId="{EAA0AA4A-2B10-496C-B1F6-94ED76E5457C}">
      <dgm:prSet/>
      <dgm:spPr/>
      <dgm:t>
        <a:bodyPr/>
        <a:lstStyle/>
        <a:p>
          <a:endParaRPr lang="pl-PL"/>
        </a:p>
      </dgm:t>
    </dgm:pt>
    <dgm:pt modelId="{F844C5FA-7FCB-43B4-B7DD-EFF2C2049639}" type="sibTrans" cxnId="{EAA0AA4A-2B10-496C-B1F6-94ED76E5457C}">
      <dgm:prSet/>
      <dgm:spPr/>
      <dgm:t>
        <a:bodyPr/>
        <a:lstStyle/>
        <a:p>
          <a:endParaRPr lang="pl-PL"/>
        </a:p>
      </dgm:t>
    </dgm:pt>
    <dgm:pt modelId="{3305FCBC-1E12-4E05-9BE1-9C1162417712}">
      <dgm:prSet/>
      <dgm:spPr/>
      <dgm:t>
        <a:bodyPr/>
        <a:lstStyle/>
        <a:p>
          <a:pPr rtl="0"/>
          <a:r>
            <a:rPr lang="pl-PL" dirty="0"/>
            <a:t>Planowane inwestycje </a:t>
          </a:r>
        </a:p>
      </dgm:t>
    </dgm:pt>
    <dgm:pt modelId="{5B81C9D4-7FCE-423C-BF05-BACAE411AAF8}" type="parTrans" cxnId="{CE3B72A9-997C-4B2A-8754-C505CE7790BA}">
      <dgm:prSet/>
      <dgm:spPr/>
      <dgm:t>
        <a:bodyPr/>
        <a:lstStyle/>
        <a:p>
          <a:endParaRPr lang="pl-PL"/>
        </a:p>
      </dgm:t>
    </dgm:pt>
    <dgm:pt modelId="{7133322B-E3FB-40CE-BC00-2463A4C3224A}" type="sibTrans" cxnId="{CE3B72A9-997C-4B2A-8754-C505CE7790BA}">
      <dgm:prSet/>
      <dgm:spPr/>
      <dgm:t>
        <a:bodyPr/>
        <a:lstStyle/>
        <a:p>
          <a:endParaRPr lang="pl-PL"/>
        </a:p>
      </dgm:t>
    </dgm:pt>
    <dgm:pt modelId="{FF7CE72F-D195-4DBF-A4F4-5EF26313DB93}">
      <dgm:prSet/>
      <dgm:spPr/>
      <dgm:t>
        <a:bodyPr/>
        <a:lstStyle/>
        <a:p>
          <a:pPr rtl="0"/>
          <a:r>
            <a:rPr lang="pl-PL" dirty="0"/>
            <a:t>Analiza SWOT </a:t>
          </a:r>
        </a:p>
      </dgm:t>
    </dgm:pt>
    <dgm:pt modelId="{F76970AE-975C-4BAF-9787-385497A4287E}" type="parTrans" cxnId="{DC5F6306-EA34-41E4-9732-99676F56CBB8}">
      <dgm:prSet/>
      <dgm:spPr/>
      <dgm:t>
        <a:bodyPr/>
        <a:lstStyle/>
        <a:p>
          <a:endParaRPr lang="pl-PL"/>
        </a:p>
      </dgm:t>
    </dgm:pt>
    <dgm:pt modelId="{31DFD0A9-F62D-46A0-9214-69FC61F5B40D}" type="sibTrans" cxnId="{DC5F6306-EA34-41E4-9732-99676F56CBB8}">
      <dgm:prSet/>
      <dgm:spPr/>
      <dgm:t>
        <a:bodyPr/>
        <a:lstStyle/>
        <a:p>
          <a:endParaRPr lang="pl-PL"/>
        </a:p>
      </dgm:t>
    </dgm:pt>
    <dgm:pt modelId="{A4CCE865-9031-438A-94EB-14DBDCAA122E}" type="pres">
      <dgm:prSet presAssocID="{93724AC8-845A-44ED-B7A0-7342BBE90FA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2D7C1FD-8646-4E34-803B-3EA908914FD4}" type="pres">
      <dgm:prSet presAssocID="{5C050566-5EFB-45EF-977B-9C3D6F35FDE1}" presName="thickLine" presStyleLbl="alignNode1" presStyleIdx="0" presStyleCnt="7"/>
      <dgm:spPr/>
    </dgm:pt>
    <dgm:pt modelId="{B863FB99-90E3-4002-9C37-F5C2391DEBB6}" type="pres">
      <dgm:prSet presAssocID="{5C050566-5EFB-45EF-977B-9C3D6F35FDE1}" presName="horz1" presStyleCnt="0"/>
      <dgm:spPr/>
    </dgm:pt>
    <dgm:pt modelId="{06E61900-4135-46A1-B2DD-028B788B81A2}" type="pres">
      <dgm:prSet presAssocID="{5C050566-5EFB-45EF-977B-9C3D6F35FDE1}" presName="tx1" presStyleLbl="revTx" presStyleIdx="0" presStyleCnt="7"/>
      <dgm:spPr/>
      <dgm:t>
        <a:bodyPr/>
        <a:lstStyle/>
        <a:p>
          <a:endParaRPr lang="pl-PL"/>
        </a:p>
      </dgm:t>
    </dgm:pt>
    <dgm:pt modelId="{E7DC439A-A6A5-413A-BBAB-EAA64F680E58}" type="pres">
      <dgm:prSet presAssocID="{5C050566-5EFB-45EF-977B-9C3D6F35FDE1}" presName="vert1" presStyleCnt="0"/>
      <dgm:spPr/>
    </dgm:pt>
    <dgm:pt modelId="{8481C8D6-28C3-4AE2-A122-EDC78BE3F5FD}" type="pres">
      <dgm:prSet presAssocID="{8C6AE651-7109-4A23-AE64-080A2AD864B3}" presName="thickLine" presStyleLbl="alignNode1" presStyleIdx="1" presStyleCnt="7"/>
      <dgm:spPr/>
    </dgm:pt>
    <dgm:pt modelId="{D089B06B-A2B9-4D27-B188-85C0BD834F8F}" type="pres">
      <dgm:prSet presAssocID="{8C6AE651-7109-4A23-AE64-080A2AD864B3}" presName="horz1" presStyleCnt="0"/>
      <dgm:spPr/>
    </dgm:pt>
    <dgm:pt modelId="{7109A5FC-371A-4B70-BCAD-B2E264DEBBAF}" type="pres">
      <dgm:prSet presAssocID="{8C6AE651-7109-4A23-AE64-080A2AD864B3}" presName="tx1" presStyleLbl="revTx" presStyleIdx="1" presStyleCnt="7"/>
      <dgm:spPr/>
      <dgm:t>
        <a:bodyPr/>
        <a:lstStyle/>
        <a:p>
          <a:endParaRPr lang="pl-PL"/>
        </a:p>
      </dgm:t>
    </dgm:pt>
    <dgm:pt modelId="{D1C92419-057D-4611-84BA-C2F67A5D2EFB}" type="pres">
      <dgm:prSet presAssocID="{8C6AE651-7109-4A23-AE64-080A2AD864B3}" presName="vert1" presStyleCnt="0"/>
      <dgm:spPr/>
    </dgm:pt>
    <dgm:pt modelId="{A5A32D4C-DA20-4FFD-98E9-85E2D4154275}" type="pres">
      <dgm:prSet presAssocID="{AA13FA1C-22BD-4977-BF9B-BCAB13AAD825}" presName="thickLine" presStyleLbl="alignNode1" presStyleIdx="2" presStyleCnt="7"/>
      <dgm:spPr/>
    </dgm:pt>
    <dgm:pt modelId="{75B0DE66-91BE-4A77-879A-7D16A871B686}" type="pres">
      <dgm:prSet presAssocID="{AA13FA1C-22BD-4977-BF9B-BCAB13AAD825}" presName="horz1" presStyleCnt="0"/>
      <dgm:spPr/>
    </dgm:pt>
    <dgm:pt modelId="{D11C0521-A85B-49BB-8615-649236D17286}" type="pres">
      <dgm:prSet presAssocID="{AA13FA1C-22BD-4977-BF9B-BCAB13AAD825}" presName="tx1" presStyleLbl="revTx" presStyleIdx="2" presStyleCnt="7"/>
      <dgm:spPr/>
      <dgm:t>
        <a:bodyPr/>
        <a:lstStyle/>
        <a:p>
          <a:endParaRPr lang="pl-PL"/>
        </a:p>
      </dgm:t>
    </dgm:pt>
    <dgm:pt modelId="{2B199A92-3630-42FE-87D8-415AAA33C075}" type="pres">
      <dgm:prSet presAssocID="{AA13FA1C-22BD-4977-BF9B-BCAB13AAD825}" presName="vert1" presStyleCnt="0"/>
      <dgm:spPr/>
    </dgm:pt>
    <dgm:pt modelId="{866DCEB8-A8DC-496C-ADF0-0B41D45ECDE0}" type="pres">
      <dgm:prSet presAssocID="{1026F504-B6E3-4A9D-AB71-57213E8D905E}" presName="thickLine" presStyleLbl="alignNode1" presStyleIdx="3" presStyleCnt="7"/>
      <dgm:spPr/>
    </dgm:pt>
    <dgm:pt modelId="{4A122A22-73A8-4DC9-8ADC-488705545EE6}" type="pres">
      <dgm:prSet presAssocID="{1026F504-B6E3-4A9D-AB71-57213E8D905E}" presName="horz1" presStyleCnt="0"/>
      <dgm:spPr/>
    </dgm:pt>
    <dgm:pt modelId="{CD953D76-83B7-48C4-ACEB-D5FB83D6BEA5}" type="pres">
      <dgm:prSet presAssocID="{1026F504-B6E3-4A9D-AB71-57213E8D905E}" presName="tx1" presStyleLbl="revTx" presStyleIdx="3" presStyleCnt="7"/>
      <dgm:spPr/>
      <dgm:t>
        <a:bodyPr/>
        <a:lstStyle/>
        <a:p>
          <a:endParaRPr lang="pl-PL"/>
        </a:p>
      </dgm:t>
    </dgm:pt>
    <dgm:pt modelId="{F947E81D-1EEE-4357-BA13-8EB343ED4DFA}" type="pres">
      <dgm:prSet presAssocID="{1026F504-B6E3-4A9D-AB71-57213E8D905E}" presName="vert1" presStyleCnt="0"/>
      <dgm:spPr/>
    </dgm:pt>
    <dgm:pt modelId="{41E03670-0A32-4047-9584-9A197A3BA9B4}" type="pres">
      <dgm:prSet presAssocID="{5F7D59AD-C477-42D7-860F-4FDE050688CB}" presName="thickLine" presStyleLbl="alignNode1" presStyleIdx="4" presStyleCnt="7"/>
      <dgm:spPr/>
    </dgm:pt>
    <dgm:pt modelId="{18EFE3D7-1C71-4E59-BEA4-AA9998E377C4}" type="pres">
      <dgm:prSet presAssocID="{5F7D59AD-C477-42D7-860F-4FDE050688CB}" presName="horz1" presStyleCnt="0"/>
      <dgm:spPr/>
    </dgm:pt>
    <dgm:pt modelId="{6F773186-79A1-4EB5-91F6-F809F1A9C477}" type="pres">
      <dgm:prSet presAssocID="{5F7D59AD-C477-42D7-860F-4FDE050688CB}" presName="tx1" presStyleLbl="revTx" presStyleIdx="4" presStyleCnt="7"/>
      <dgm:spPr/>
      <dgm:t>
        <a:bodyPr/>
        <a:lstStyle/>
        <a:p>
          <a:endParaRPr lang="pl-PL"/>
        </a:p>
      </dgm:t>
    </dgm:pt>
    <dgm:pt modelId="{64F9DA9F-53A7-486B-829F-0590319B88F5}" type="pres">
      <dgm:prSet presAssocID="{5F7D59AD-C477-42D7-860F-4FDE050688CB}" presName="vert1" presStyleCnt="0"/>
      <dgm:spPr/>
    </dgm:pt>
    <dgm:pt modelId="{83869A02-C31E-40C0-9977-4112DD21A204}" type="pres">
      <dgm:prSet presAssocID="{3305FCBC-1E12-4E05-9BE1-9C1162417712}" presName="thickLine" presStyleLbl="alignNode1" presStyleIdx="5" presStyleCnt="7"/>
      <dgm:spPr/>
    </dgm:pt>
    <dgm:pt modelId="{5A36E4D4-1B12-41B4-9B4A-76D1C93B1F5A}" type="pres">
      <dgm:prSet presAssocID="{3305FCBC-1E12-4E05-9BE1-9C1162417712}" presName="horz1" presStyleCnt="0"/>
      <dgm:spPr/>
    </dgm:pt>
    <dgm:pt modelId="{68298714-3332-4257-9166-E8E2163827CB}" type="pres">
      <dgm:prSet presAssocID="{3305FCBC-1E12-4E05-9BE1-9C1162417712}" presName="tx1" presStyleLbl="revTx" presStyleIdx="5" presStyleCnt="7"/>
      <dgm:spPr/>
      <dgm:t>
        <a:bodyPr/>
        <a:lstStyle/>
        <a:p>
          <a:endParaRPr lang="pl-PL"/>
        </a:p>
      </dgm:t>
    </dgm:pt>
    <dgm:pt modelId="{702708BA-60E4-4AD7-A8DD-47D82BED2011}" type="pres">
      <dgm:prSet presAssocID="{3305FCBC-1E12-4E05-9BE1-9C1162417712}" presName="vert1" presStyleCnt="0"/>
      <dgm:spPr/>
    </dgm:pt>
    <dgm:pt modelId="{72D8EBFD-7057-47FB-A181-37F0C3F99E8D}" type="pres">
      <dgm:prSet presAssocID="{FF7CE72F-D195-4DBF-A4F4-5EF26313DB93}" presName="thickLine" presStyleLbl="alignNode1" presStyleIdx="6" presStyleCnt="7"/>
      <dgm:spPr/>
    </dgm:pt>
    <dgm:pt modelId="{E49A3973-7A18-45EC-986C-C2C78F7FF4D8}" type="pres">
      <dgm:prSet presAssocID="{FF7CE72F-D195-4DBF-A4F4-5EF26313DB93}" presName="horz1" presStyleCnt="0"/>
      <dgm:spPr/>
    </dgm:pt>
    <dgm:pt modelId="{9AFBB60B-DC62-4696-9359-CE9E821B2B3F}" type="pres">
      <dgm:prSet presAssocID="{FF7CE72F-D195-4DBF-A4F4-5EF26313DB93}" presName="tx1" presStyleLbl="revTx" presStyleIdx="6" presStyleCnt="7"/>
      <dgm:spPr/>
      <dgm:t>
        <a:bodyPr/>
        <a:lstStyle/>
        <a:p>
          <a:endParaRPr lang="pl-PL"/>
        </a:p>
      </dgm:t>
    </dgm:pt>
    <dgm:pt modelId="{FD57DDC8-77EE-485D-8280-6487EAAE3CCC}" type="pres">
      <dgm:prSet presAssocID="{FF7CE72F-D195-4DBF-A4F4-5EF26313DB93}" presName="vert1" presStyleCnt="0"/>
      <dgm:spPr/>
    </dgm:pt>
  </dgm:ptLst>
  <dgm:cxnLst>
    <dgm:cxn modelId="{784D331C-CFA5-4217-917C-AE205AD00A6A}" type="presOf" srcId="{8C6AE651-7109-4A23-AE64-080A2AD864B3}" destId="{7109A5FC-371A-4B70-BCAD-B2E264DEBBAF}" srcOrd="0" destOrd="0" presId="urn:microsoft.com/office/officeart/2008/layout/LinedList"/>
    <dgm:cxn modelId="{A03A4B55-98DB-41D8-AC55-28C6EA020854}" type="presOf" srcId="{FF7CE72F-D195-4DBF-A4F4-5EF26313DB93}" destId="{9AFBB60B-DC62-4696-9359-CE9E821B2B3F}" srcOrd="0" destOrd="0" presId="urn:microsoft.com/office/officeart/2008/layout/LinedList"/>
    <dgm:cxn modelId="{26B82FE3-BEA5-4DF3-B1B4-A858B12FE1AD}" srcId="{93724AC8-845A-44ED-B7A0-7342BBE90FAE}" destId="{5C050566-5EFB-45EF-977B-9C3D6F35FDE1}" srcOrd="0" destOrd="0" parTransId="{FB155224-DEC7-4188-B72E-D25368270B6F}" sibTransId="{35DA48B0-B41B-4B08-8A7C-0712AF5B807A}"/>
    <dgm:cxn modelId="{EAA0AA4A-2B10-496C-B1F6-94ED76E5457C}" srcId="{93724AC8-845A-44ED-B7A0-7342BBE90FAE}" destId="{5F7D59AD-C477-42D7-860F-4FDE050688CB}" srcOrd="4" destOrd="0" parTransId="{4F1DFE0F-3534-408C-944B-A2ADDB07AE6A}" sibTransId="{F844C5FA-7FCB-43B4-B7DD-EFF2C2049639}"/>
    <dgm:cxn modelId="{BF7DF265-B328-4E86-9E8F-09697E2286D0}" type="presOf" srcId="{1026F504-B6E3-4A9D-AB71-57213E8D905E}" destId="{CD953D76-83B7-48C4-ACEB-D5FB83D6BEA5}" srcOrd="0" destOrd="0" presId="urn:microsoft.com/office/officeart/2008/layout/LinedList"/>
    <dgm:cxn modelId="{0FB7015D-8A9B-4CEA-B886-2260CA47F8B5}" srcId="{93724AC8-845A-44ED-B7A0-7342BBE90FAE}" destId="{1026F504-B6E3-4A9D-AB71-57213E8D905E}" srcOrd="3" destOrd="0" parTransId="{06357E84-570B-4219-8D0F-D747CC17136A}" sibTransId="{410FB31C-92FB-450F-BA4F-49A6856B5D18}"/>
    <dgm:cxn modelId="{2437093D-B929-45F5-B989-D777ACAA2F4F}" type="presOf" srcId="{5C050566-5EFB-45EF-977B-9C3D6F35FDE1}" destId="{06E61900-4135-46A1-B2DD-028B788B81A2}" srcOrd="0" destOrd="0" presId="urn:microsoft.com/office/officeart/2008/layout/LinedList"/>
    <dgm:cxn modelId="{DC5F6306-EA34-41E4-9732-99676F56CBB8}" srcId="{93724AC8-845A-44ED-B7A0-7342BBE90FAE}" destId="{FF7CE72F-D195-4DBF-A4F4-5EF26313DB93}" srcOrd="6" destOrd="0" parTransId="{F76970AE-975C-4BAF-9787-385497A4287E}" sibTransId="{31DFD0A9-F62D-46A0-9214-69FC61F5B40D}"/>
    <dgm:cxn modelId="{096A77CF-1E88-42FE-804F-A5CD2E862222}" type="presOf" srcId="{5F7D59AD-C477-42D7-860F-4FDE050688CB}" destId="{6F773186-79A1-4EB5-91F6-F809F1A9C477}" srcOrd="0" destOrd="0" presId="urn:microsoft.com/office/officeart/2008/layout/LinedList"/>
    <dgm:cxn modelId="{9877FFCF-C4E1-4443-8E6A-3B574D14E437}" srcId="{93724AC8-845A-44ED-B7A0-7342BBE90FAE}" destId="{8C6AE651-7109-4A23-AE64-080A2AD864B3}" srcOrd="1" destOrd="0" parTransId="{A7F9D700-6CDE-4D52-A759-B2CA54E748FA}" sibTransId="{AC1A0072-C105-4E2F-9345-16EEC2D9F6D3}"/>
    <dgm:cxn modelId="{F7480A3F-065F-4B53-B149-A3530C56A81E}" type="presOf" srcId="{3305FCBC-1E12-4E05-9BE1-9C1162417712}" destId="{68298714-3332-4257-9166-E8E2163827CB}" srcOrd="0" destOrd="0" presId="urn:microsoft.com/office/officeart/2008/layout/LinedList"/>
    <dgm:cxn modelId="{CE3B72A9-997C-4B2A-8754-C505CE7790BA}" srcId="{93724AC8-845A-44ED-B7A0-7342BBE90FAE}" destId="{3305FCBC-1E12-4E05-9BE1-9C1162417712}" srcOrd="5" destOrd="0" parTransId="{5B81C9D4-7FCE-423C-BF05-BACAE411AAF8}" sibTransId="{7133322B-E3FB-40CE-BC00-2463A4C3224A}"/>
    <dgm:cxn modelId="{C6A73269-AFE4-4002-989E-1B791E0273A6}" type="presOf" srcId="{AA13FA1C-22BD-4977-BF9B-BCAB13AAD825}" destId="{D11C0521-A85B-49BB-8615-649236D17286}" srcOrd="0" destOrd="0" presId="urn:microsoft.com/office/officeart/2008/layout/LinedList"/>
    <dgm:cxn modelId="{C669890B-C61B-4AF4-B36D-BAEF46BA01D6}" type="presOf" srcId="{93724AC8-845A-44ED-B7A0-7342BBE90FAE}" destId="{A4CCE865-9031-438A-94EB-14DBDCAA122E}" srcOrd="0" destOrd="0" presId="urn:microsoft.com/office/officeart/2008/layout/LinedList"/>
    <dgm:cxn modelId="{120E88B5-C679-4024-940E-FF355CC1E717}" srcId="{93724AC8-845A-44ED-B7A0-7342BBE90FAE}" destId="{AA13FA1C-22BD-4977-BF9B-BCAB13AAD825}" srcOrd="2" destOrd="0" parTransId="{85B99176-2F97-4703-AC9D-CD3898DC4621}" sibTransId="{8F9BB28C-1C5D-4C2D-B58F-B660C9369214}"/>
    <dgm:cxn modelId="{81687842-E5D1-4F4D-B8A3-4DC4E40CB933}" type="presParOf" srcId="{A4CCE865-9031-438A-94EB-14DBDCAA122E}" destId="{02D7C1FD-8646-4E34-803B-3EA908914FD4}" srcOrd="0" destOrd="0" presId="urn:microsoft.com/office/officeart/2008/layout/LinedList"/>
    <dgm:cxn modelId="{110AE837-F95C-441E-9381-098375173D92}" type="presParOf" srcId="{A4CCE865-9031-438A-94EB-14DBDCAA122E}" destId="{B863FB99-90E3-4002-9C37-F5C2391DEBB6}" srcOrd="1" destOrd="0" presId="urn:microsoft.com/office/officeart/2008/layout/LinedList"/>
    <dgm:cxn modelId="{79322A2C-E062-49D1-879B-794B119F82F0}" type="presParOf" srcId="{B863FB99-90E3-4002-9C37-F5C2391DEBB6}" destId="{06E61900-4135-46A1-B2DD-028B788B81A2}" srcOrd="0" destOrd="0" presId="urn:microsoft.com/office/officeart/2008/layout/LinedList"/>
    <dgm:cxn modelId="{CC082B46-4FB2-46D8-97D7-C82F6A2B60B6}" type="presParOf" srcId="{B863FB99-90E3-4002-9C37-F5C2391DEBB6}" destId="{E7DC439A-A6A5-413A-BBAB-EAA64F680E58}" srcOrd="1" destOrd="0" presId="urn:microsoft.com/office/officeart/2008/layout/LinedList"/>
    <dgm:cxn modelId="{8D8523ED-FE47-48EA-830C-301FDC60A772}" type="presParOf" srcId="{A4CCE865-9031-438A-94EB-14DBDCAA122E}" destId="{8481C8D6-28C3-4AE2-A122-EDC78BE3F5FD}" srcOrd="2" destOrd="0" presId="urn:microsoft.com/office/officeart/2008/layout/LinedList"/>
    <dgm:cxn modelId="{4B81EEBC-FCE5-489E-9ED1-4AB04C6D6C8C}" type="presParOf" srcId="{A4CCE865-9031-438A-94EB-14DBDCAA122E}" destId="{D089B06B-A2B9-4D27-B188-85C0BD834F8F}" srcOrd="3" destOrd="0" presId="urn:microsoft.com/office/officeart/2008/layout/LinedList"/>
    <dgm:cxn modelId="{CA6609E5-5550-4827-9D4A-78F3004E5DCA}" type="presParOf" srcId="{D089B06B-A2B9-4D27-B188-85C0BD834F8F}" destId="{7109A5FC-371A-4B70-BCAD-B2E264DEBBAF}" srcOrd="0" destOrd="0" presId="urn:microsoft.com/office/officeart/2008/layout/LinedList"/>
    <dgm:cxn modelId="{93D5B372-2303-47B2-A4CE-7865D8946D61}" type="presParOf" srcId="{D089B06B-A2B9-4D27-B188-85C0BD834F8F}" destId="{D1C92419-057D-4611-84BA-C2F67A5D2EFB}" srcOrd="1" destOrd="0" presId="urn:microsoft.com/office/officeart/2008/layout/LinedList"/>
    <dgm:cxn modelId="{3CC6280F-01C9-4210-9510-0966B0344E7C}" type="presParOf" srcId="{A4CCE865-9031-438A-94EB-14DBDCAA122E}" destId="{A5A32D4C-DA20-4FFD-98E9-85E2D4154275}" srcOrd="4" destOrd="0" presId="urn:microsoft.com/office/officeart/2008/layout/LinedList"/>
    <dgm:cxn modelId="{F1F8CB87-D78D-4462-BEFE-82BDAA032267}" type="presParOf" srcId="{A4CCE865-9031-438A-94EB-14DBDCAA122E}" destId="{75B0DE66-91BE-4A77-879A-7D16A871B686}" srcOrd="5" destOrd="0" presId="urn:microsoft.com/office/officeart/2008/layout/LinedList"/>
    <dgm:cxn modelId="{3BE5CE24-CE7F-410D-8827-66238BD0BA03}" type="presParOf" srcId="{75B0DE66-91BE-4A77-879A-7D16A871B686}" destId="{D11C0521-A85B-49BB-8615-649236D17286}" srcOrd="0" destOrd="0" presId="urn:microsoft.com/office/officeart/2008/layout/LinedList"/>
    <dgm:cxn modelId="{4E5DFC14-3D75-4D1C-BBF3-E0F5AAC07017}" type="presParOf" srcId="{75B0DE66-91BE-4A77-879A-7D16A871B686}" destId="{2B199A92-3630-42FE-87D8-415AAA33C075}" srcOrd="1" destOrd="0" presId="urn:microsoft.com/office/officeart/2008/layout/LinedList"/>
    <dgm:cxn modelId="{9BA0CF73-99EB-418C-AC97-6EF3A87A9C54}" type="presParOf" srcId="{A4CCE865-9031-438A-94EB-14DBDCAA122E}" destId="{866DCEB8-A8DC-496C-ADF0-0B41D45ECDE0}" srcOrd="6" destOrd="0" presId="urn:microsoft.com/office/officeart/2008/layout/LinedList"/>
    <dgm:cxn modelId="{60C150DF-785E-4F60-943C-76F651428DD9}" type="presParOf" srcId="{A4CCE865-9031-438A-94EB-14DBDCAA122E}" destId="{4A122A22-73A8-4DC9-8ADC-488705545EE6}" srcOrd="7" destOrd="0" presId="urn:microsoft.com/office/officeart/2008/layout/LinedList"/>
    <dgm:cxn modelId="{131E244E-217A-49FF-9A71-0B02048E8BCC}" type="presParOf" srcId="{4A122A22-73A8-4DC9-8ADC-488705545EE6}" destId="{CD953D76-83B7-48C4-ACEB-D5FB83D6BEA5}" srcOrd="0" destOrd="0" presId="urn:microsoft.com/office/officeart/2008/layout/LinedList"/>
    <dgm:cxn modelId="{386518AE-4BAA-4119-B391-66EEA9565F73}" type="presParOf" srcId="{4A122A22-73A8-4DC9-8ADC-488705545EE6}" destId="{F947E81D-1EEE-4357-BA13-8EB343ED4DFA}" srcOrd="1" destOrd="0" presId="urn:microsoft.com/office/officeart/2008/layout/LinedList"/>
    <dgm:cxn modelId="{1F3E4220-A1DC-4371-8C48-D80FCE7D651F}" type="presParOf" srcId="{A4CCE865-9031-438A-94EB-14DBDCAA122E}" destId="{41E03670-0A32-4047-9584-9A197A3BA9B4}" srcOrd="8" destOrd="0" presId="urn:microsoft.com/office/officeart/2008/layout/LinedList"/>
    <dgm:cxn modelId="{554656EF-2550-4374-9CCC-BF4BA4CBDBF3}" type="presParOf" srcId="{A4CCE865-9031-438A-94EB-14DBDCAA122E}" destId="{18EFE3D7-1C71-4E59-BEA4-AA9998E377C4}" srcOrd="9" destOrd="0" presId="urn:microsoft.com/office/officeart/2008/layout/LinedList"/>
    <dgm:cxn modelId="{A8EA1EC3-B3EB-4B4B-B9E0-07F9557E3DDD}" type="presParOf" srcId="{18EFE3D7-1C71-4E59-BEA4-AA9998E377C4}" destId="{6F773186-79A1-4EB5-91F6-F809F1A9C477}" srcOrd="0" destOrd="0" presId="urn:microsoft.com/office/officeart/2008/layout/LinedList"/>
    <dgm:cxn modelId="{51770E5B-6B78-4DBE-873A-2294660996DB}" type="presParOf" srcId="{18EFE3D7-1C71-4E59-BEA4-AA9998E377C4}" destId="{64F9DA9F-53A7-486B-829F-0590319B88F5}" srcOrd="1" destOrd="0" presId="urn:microsoft.com/office/officeart/2008/layout/LinedList"/>
    <dgm:cxn modelId="{8CB36468-92A3-460F-A4AD-2D35BD92CA32}" type="presParOf" srcId="{A4CCE865-9031-438A-94EB-14DBDCAA122E}" destId="{83869A02-C31E-40C0-9977-4112DD21A204}" srcOrd="10" destOrd="0" presId="urn:microsoft.com/office/officeart/2008/layout/LinedList"/>
    <dgm:cxn modelId="{AD5794C2-2426-4BC3-921B-B229755218EA}" type="presParOf" srcId="{A4CCE865-9031-438A-94EB-14DBDCAA122E}" destId="{5A36E4D4-1B12-41B4-9B4A-76D1C93B1F5A}" srcOrd="11" destOrd="0" presId="urn:microsoft.com/office/officeart/2008/layout/LinedList"/>
    <dgm:cxn modelId="{19F86489-02E8-4AF6-979C-06D28C7F1940}" type="presParOf" srcId="{5A36E4D4-1B12-41B4-9B4A-76D1C93B1F5A}" destId="{68298714-3332-4257-9166-E8E2163827CB}" srcOrd="0" destOrd="0" presId="urn:microsoft.com/office/officeart/2008/layout/LinedList"/>
    <dgm:cxn modelId="{12A0221D-CA12-4385-9082-3C858D831091}" type="presParOf" srcId="{5A36E4D4-1B12-41B4-9B4A-76D1C93B1F5A}" destId="{702708BA-60E4-4AD7-A8DD-47D82BED2011}" srcOrd="1" destOrd="0" presId="urn:microsoft.com/office/officeart/2008/layout/LinedList"/>
    <dgm:cxn modelId="{725D83F4-91A5-477E-86F8-D211BACC8DA0}" type="presParOf" srcId="{A4CCE865-9031-438A-94EB-14DBDCAA122E}" destId="{72D8EBFD-7057-47FB-A181-37F0C3F99E8D}" srcOrd="12" destOrd="0" presId="urn:microsoft.com/office/officeart/2008/layout/LinedList"/>
    <dgm:cxn modelId="{063ABAA6-330F-4FC8-A38F-EA4C0DDA9CB0}" type="presParOf" srcId="{A4CCE865-9031-438A-94EB-14DBDCAA122E}" destId="{E49A3973-7A18-45EC-986C-C2C78F7FF4D8}" srcOrd="13" destOrd="0" presId="urn:microsoft.com/office/officeart/2008/layout/LinedList"/>
    <dgm:cxn modelId="{C9700403-D605-4327-8F2B-AC76D5EEEA11}" type="presParOf" srcId="{E49A3973-7A18-45EC-986C-C2C78F7FF4D8}" destId="{9AFBB60B-DC62-4696-9359-CE9E821B2B3F}" srcOrd="0" destOrd="0" presId="urn:microsoft.com/office/officeart/2008/layout/LinedList"/>
    <dgm:cxn modelId="{17F228D3-26F2-45A8-9876-F779052A46F3}" type="presParOf" srcId="{E49A3973-7A18-45EC-986C-C2C78F7FF4D8}" destId="{FD57DDC8-77EE-485D-8280-6487EAAE3C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46A55-AB12-451E-A28C-E7B43AD5970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871755B-6317-4F6D-914A-52862A1D0AAD}">
      <dgm:prSet/>
      <dgm:spPr/>
      <dgm:t>
        <a:bodyPr/>
        <a:lstStyle/>
        <a:p>
          <a:pPr rtl="0"/>
          <a:r>
            <a:rPr lang="pl-PL" dirty="0"/>
            <a:t>Rozwój koncepcji klastrów energii </a:t>
          </a:r>
        </a:p>
      </dgm:t>
    </dgm:pt>
    <dgm:pt modelId="{E2204D5E-E9B7-45F6-8949-DEB712F9CB42}" type="parTrans" cxnId="{A90B74C6-D28E-4AAF-8D07-9E7B5EFC5600}">
      <dgm:prSet/>
      <dgm:spPr/>
      <dgm:t>
        <a:bodyPr/>
        <a:lstStyle/>
        <a:p>
          <a:endParaRPr lang="pl-PL"/>
        </a:p>
      </dgm:t>
    </dgm:pt>
    <dgm:pt modelId="{2646798B-9CD4-4B58-9A4F-BCD762D7EA91}" type="sibTrans" cxnId="{A90B74C6-D28E-4AAF-8D07-9E7B5EFC5600}">
      <dgm:prSet/>
      <dgm:spPr/>
      <dgm:t>
        <a:bodyPr/>
        <a:lstStyle/>
        <a:p>
          <a:endParaRPr lang="pl-PL"/>
        </a:p>
      </dgm:t>
    </dgm:pt>
    <dgm:pt modelId="{8AF147CF-88F7-4985-8D74-4A0F97DE8F60}">
      <dgm:prSet custT="1"/>
      <dgm:spPr/>
      <dgm:t>
        <a:bodyPr/>
        <a:lstStyle/>
        <a:p>
          <a:pPr rtl="0"/>
          <a:r>
            <a:rPr lang="pl-PL" sz="1200" dirty="0"/>
            <a:t>poprawa bezpieczeństwa energetycznego</a:t>
          </a:r>
        </a:p>
      </dgm:t>
    </dgm:pt>
    <dgm:pt modelId="{402EB97B-5C88-4C22-A20D-7186507ABC6C}" type="parTrans" cxnId="{A040AB12-802D-4B1C-86D9-FA0DE95DEAED}">
      <dgm:prSet/>
      <dgm:spPr/>
      <dgm:t>
        <a:bodyPr/>
        <a:lstStyle/>
        <a:p>
          <a:endParaRPr lang="pl-PL"/>
        </a:p>
      </dgm:t>
    </dgm:pt>
    <dgm:pt modelId="{FCCC94FE-4ACA-47A7-A48C-2BF3E0709E82}" type="sibTrans" cxnId="{A040AB12-802D-4B1C-86D9-FA0DE95DEAED}">
      <dgm:prSet/>
      <dgm:spPr/>
      <dgm:t>
        <a:bodyPr/>
        <a:lstStyle/>
        <a:p>
          <a:endParaRPr lang="pl-PL"/>
        </a:p>
      </dgm:t>
    </dgm:pt>
    <dgm:pt modelId="{4C33F2B8-F598-451D-8DF4-44A96FC4CBBC}">
      <dgm:prSet/>
      <dgm:spPr/>
      <dgm:t>
        <a:bodyPr/>
        <a:lstStyle/>
        <a:p>
          <a:pPr rtl="0"/>
          <a:r>
            <a:rPr lang="pl-PL" dirty="0"/>
            <a:t>Rozbudowa sieci ciepłowniczej </a:t>
          </a:r>
        </a:p>
      </dgm:t>
    </dgm:pt>
    <dgm:pt modelId="{1479D841-9ED9-471D-87DD-61D62F797DF1}" type="parTrans" cxnId="{57A42DAC-CB41-4A02-A652-7686E13C9A31}">
      <dgm:prSet/>
      <dgm:spPr/>
      <dgm:t>
        <a:bodyPr/>
        <a:lstStyle/>
        <a:p>
          <a:endParaRPr lang="pl-PL"/>
        </a:p>
      </dgm:t>
    </dgm:pt>
    <dgm:pt modelId="{0769E943-4EF5-425D-BFF2-84B0CF24FE90}" type="sibTrans" cxnId="{57A42DAC-CB41-4A02-A652-7686E13C9A31}">
      <dgm:prSet/>
      <dgm:spPr/>
      <dgm:t>
        <a:bodyPr/>
        <a:lstStyle/>
        <a:p>
          <a:endParaRPr lang="pl-PL"/>
        </a:p>
      </dgm:t>
    </dgm:pt>
    <dgm:pt modelId="{FB42364C-CA11-472C-8CA9-34A7F1E29973}">
      <dgm:prSet custT="1"/>
      <dgm:spPr/>
      <dgm:t>
        <a:bodyPr/>
        <a:lstStyle/>
        <a:p>
          <a:pPr rtl="0"/>
          <a:r>
            <a:rPr lang="pl-PL" sz="1200" dirty="0"/>
            <a:t>ograniczanie niskiej emisji</a:t>
          </a:r>
        </a:p>
      </dgm:t>
    </dgm:pt>
    <dgm:pt modelId="{8A024F24-F288-4E60-8AFF-937F09DFBE1F}" type="parTrans" cxnId="{B99CA17F-7D12-4DF0-B009-CD1126025711}">
      <dgm:prSet/>
      <dgm:spPr/>
      <dgm:t>
        <a:bodyPr/>
        <a:lstStyle/>
        <a:p>
          <a:endParaRPr lang="pl-PL"/>
        </a:p>
      </dgm:t>
    </dgm:pt>
    <dgm:pt modelId="{822B5DAD-4870-4E4D-85F1-C8503E4CFDDC}" type="sibTrans" cxnId="{B99CA17F-7D12-4DF0-B009-CD1126025711}">
      <dgm:prSet/>
      <dgm:spPr/>
      <dgm:t>
        <a:bodyPr/>
        <a:lstStyle/>
        <a:p>
          <a:endParaRPr lang="pl-PL"/>
        </a:p>
      </dgm:t>
    </dgm:pt>
    <dgm:pt modelId="{AF652ED1-C5A7-48BE-9B33-5940295870DE}">
      <dgm:prSet/>
      <dgm:spPr/>
      <dgm:t>
        <a:bodyPr/>
        <a:lstStyle/>
        <a:p>
          <a:pPr rtl="0"/>
          <a:r>
            <a:rPr lang="pl-PL" dirty="0"/>
            <a:t>Zwiększenie efektywności wytwarzania energii poprzez rozwój instalacji wysokosprawnej kogeneracji </a:t>
          </a:r>
        </a:p>
      </dgm:t>
    </dgm:pt>
    <dgm:pt modelId="{93C50018-DD7D-431F-AAB5-2B7E4D112774}" type="parTrans" cxnId="{EC9E6B3E-48B2-4CD4-A8DF-13F4A60D06E8}">
      <dgm:prSet/>
      <dgm:spPr/>
      <dgm:t>
        <a:bodyPr/>
        <a:lstStyle/>
        <a:p>
          <a:endParaRPr lang="pl-PL"/>
        </a:p>
      </dgm:t>
    </dgm:pt>
    <dgm:pt modelId="{ABE89813-A15C-458D-8576-5A5D5B6D4E4E}" type="sibTrans" cxnId="{EC9E6B3E-48B2-4CD4-A8DF-13F4A60D06E8}">
      <dgm:prSet/>
      <dgm:spPr/>
      <dgm:t>
        <a:bodyPr/>
        <a:lstStyle/>
        <a:p>
          <a:endParaRPr lang="pl-PL"/>
        </a:p>
      </dgm:t>
    </dgm:pt>
    <dgm:pt modelId="{36A349AF-EA4F-4E02-8C70-EAF52619F127}">
      <dgm:prSet custT="1"/>
      <dgm:spPr/>
      <dgm:t>
        <a:bodyPr/>
        <a:lstStyle/>
        <a:p>
          <a:pPr rtl="0"/>
          <a:r>
            <a:rPr lang="pl-PL" sz="1200" dirty="0"/>
            <a:t>poprawa efektywności polskiej gospodarki</a:t>
          </a:r>
        </a:p>
      </dgm:t>
    </dgm:pt>
    <dgm:pt modelId="{8BDF38A3-B019-49C4-9F6A-FB580FABB9BA}" type="parTrans" cxnId="{1CF724F3-AEC6-4C18-9E0E-954078B93B0E}">
      <dgm:prSet/>
      <dgm:spPr/>
      <dgm:t>
        <a:bodyPr/>
        <a:lstStyle/>
        <a:p>
          <a:endParaRPr lang="pl-PL"/>
        </a:p>
      </dgm:t>
    </dgm:pt>
    <dgm:pt modelId="{9B68F38E-F02D-4141-97E9-8AB665AB5FB7}" type="sibTrans" cxnId="{1CF724F3-AEC6-4C18-9E0E-954078B93B0E}">
      <dgm:prSet/>
      <dgm:spPr/>
      <dgm:t>
        <a:bodyPr/>
        <a:lstStyle/>
        <a:p>
          <a:endParaRPr lang="pl-PL"/>
        </a:p>
      </dgm:t>
    </dgm:pt>
    <dgm:pt modelId="{46580233-ABC5-471B-AD01-0123D349FAB9}">
      <dgm:prSet/>
      <dgm:spPr/>
      <dgm:t>
        <a:bodyPr/>
        <a:lstStyle/>
        <a:p>
          <a:pPr rtl="0"/>
          <a:r>
            <a:rPr lang="pl-PL" dirty="0"/>
            <a:t>Zwiększenie produkcji energii elektrycznej w instalacjach </a:t>
          </a:r>
          <a:r>
            <a:rPr lang="pl-PL" dirty="0" err="1"/>
            <a:t>prosumenckich</a:t>
          </a:r>
          <a:r>
            <a:rPr lang="pl-PL" dirty="0"/>
            <a:t> poprzez rozszerzenie obszaru podmiotowego instalacji prosumentów </a:t>
          </a:r>
        </a:p>
      </dgm:t>
    </dgm:pt>
    <dgm:pt modelId="{3D280807-1F8F-4D53-B1BB-65238521EEC7}" type="parTrans" cxnId="{AE84B032-D7CF-4610-8F39-3FA096697B17}">
      <dgm:prSet/>
      <dgm:spPr/>
      <dgm:t>
        <a:bodyPr/>
        <a:lstStyle/>
        <a:p>
          <a:endParaRPr lang="pl-PL"/>
        </a:p>
      </dgm:t>
    </dgm:pt>
    <dgm:pt modelId="{A738F1E4-02ED-4A55-8AD2-ACF6260B4E78}" type="sibTrans" cxnId="{AE84B032-D7CF-4610-8F39-3FA096697B17}">
      <dgm:prSet/>
      <dgm:spPr/>
      <dgm:t>
        <a:bodyPr/>
        <a:lstStyle/>
        <a:p>
          <a:endParaRPr lang="pl-PL"/>
        </a:p>
      </dgm:t>
    </dgm:pt>
    <dgm:pt modelId="{616E97C8-1950-4A11-8A06-16DB26D57487}">
      <dgm:prSet custT="1"/>
      <dgm:spPr/>
      <dgm:t>
        <a:bodyPr/>
        <a:lstStyle/>
        <a:p>
          <a:pPr rtl="0"/>
          <a:r>
            <a:rPr lang="pl-PL" sz="1200" dirty="0"/>
            <a:t>poprawa bezpieczeństwa energetycznego  </a:t>
          </a:r>
        </a:p>
      </dgm:t>
    </dgm:pt>
    <dgm:pt modelId="{F2D256D5-DA68-4ED7-BBB8-1038D5BC2E09}" type="parTrans" cxnId="{A196A551-454A-4712-859B-E99F26EDED5F}">
      <dgm:prSet/>
      <dgm:spPr/>
      <dgm:t>
        <a:bodyPr/>
        <a:lstStyle/>
        <a:p>
          <a:endParaRPr lang="pl-PL"/>
        </a:p>
      </dgm:t>
    </dgm:pt>
    <dgm:pt modelId="{7544A4C6-4F84-4C3E-B8A8-2829E83445BB}" type="sibTrans" cxnId="{A196A551-454A-4712-859B-E99F26EDED5F}">
      <dgm:prSet/>
      <dgm:spPr/>
      <dgm:t>
        <a:bodyPr/>
        <a:lstStyle/>
        <a:p>
          <a:endParaRPr lang="pl-PL"/>
        </a:p>
      </dgm:t>
    </dgm:pt>
    <dgm:pt modelId="{3552D0C7-128C-46EC-A3EB-1441069EB2F2}">
      <dgm:prSet custT="1"/>
      <dgm:spPr/>
      <dgm:t>
        <a:bodyPr/>
        <a:lstStyle/>
        <a:p>
          <a:pPr rtl="0"/>
          <a:r>
            <a:rPr lang="pl-PL" sz="1200" dirty="0"/>
            <a:t> tworzenie wartości dodanej na obszarach słabo zurbanizowanych, </a:t>
          </a:r>
        </a:p>
      </dgm:t>
    </dgm:pt>
    <dgm:pt modelId="{06C84E2C-F2FA-4CFB-B1B4-C1A517D83817}" type="parTrans" cxnId="{D68AAD54-C4A9-40FD-9734-FAE3CA70FF75}">
      <dgm:prSet/>
      <dgm:spPr/>
      <dgm:t>
        <a:bodyPr/>
        <a:lstStyle/>
        <a:p>
          <a:endParaRPr lang="pl-PL"/>
        </a:p>
      </dgm:t>
    </dgm:pt>
    <dgm:pt modelId="{F14B3981-44A8-4062-B8BF-871CB0613570}" type="sibTrans" cxnId="{D68AAD54-C4A9-40FD-9734-FAE3CA70FF75}">
      <dgm:prSet/>
      <dgm:spPr/>
      <dgm:t>
        <a:bodyPr/>
        <a:lstStyle/>
        <a:p>
          <a:endParaRPr lang="pl-PL"/>
        </a:p>
      </dgm:t>
    </dgm:pt>
    <dgm:pt modelId="{3282DCB9-C286-495B-BB85-FF7B70F6CD42}">
      <dgm:prSet custT="1"/>
      <dgm:spPr/>
      <dgm:t>
        <a:bodyPr/>
        <a:lstStyle/>
        <a:p>
          <a:pPr rtl="0"/>
          <a:r>
            <a:rPr lang="pl-PL" sz="1200" dirty="0"/>
            <a:t>efektywne wykorzystanie lokalnie dostępnych surowców</a:t>
          </a:r>
        </a:p>
      </dgm:t>
    </dgm:pt>
    <dgm:pt modelId="{90720B24-0568-46D9-81A9-A3FEFDD8AE44}" type="parTrans" cxnId="{C6D9D234-B76F-4A4C-B6F7-4764A99890F9}">
      <dgm:prSet/>
      <dgm:spPr/>
      <dgm:t>
        <a:bodyPr/>
        <a:lstStyle/>
        <a:p>
          <a:endParaRPr lang="pl-PL"/>
        </a:p>
      </dgm:t>
    </dgm:pt>
    <dgm:pt modelId="{5DA5DED8-6F51-4B82-99B8-40F46C987A7E}" type="sibTrans" cxnId="{C6D9D234-B76F-4A4C-B6F7-4764A99890F9}">
      <dgm:prSet/>
      <dgm:spPr/>
      <dgm:t>
        <a:bodyPr/>
        <a:lstStyle/>
        <a:p>
          <a:endParaRPr lang="pl-PL"/>
        </a:p>
      </dgm:t>
    </dgm:pt>
    <dgm:pt modelId="{57A09A95-8F96-4FFC-95C9-27ECDD8FDFB7}">
      <dgm:prSet/>
      <dgm:spPr/>
      <dgm:t>
        <a:bodyPr/>
        <a:lstStyle/>
        <a:p>
          <a:pPr rtl="0"/>
          <a:r>
            <a:rPr lang="pl-PL" dirty="0" smtClean="0"/>
            <a:t>Promocja zwiększenia wykorzystania biogazu rolniczego na potrzeby sieci gazowej </a:t>
          </a:r>
          <a:endParaRPr lang="pl-PL" dirty="0"/>
        </a:p>
      </dgm:t>
    </dgm:pt>
    <dgm:pt modelId="{EF6B6EEC-371F-4D11-8504-6DC731D3D020}" type="parTrans" cxnId="{3EDBF52C-07D0-4BC7-859D-66FB79D093EE}">
      <dgm:prSet/>
      <dgm:spPr/>
    </dgm:pt>
    <dgm:pt modelId="{BF8DF95C-2108-404D-9CFF-A59C78B5A734}" type="sibTrans" cxnId="{3EDBF52C-07D0-4BC7-859D-66FB79D093EE}">
      <dgm:prSet/>
      <dgm:spPr/>
    </dgm:pt>
    <dgm:pt modelId="{1FFAD26C-CAC2-4859-9405-61FEE01B5BB5}">
      <dgm:prSet custT="1"/>
      <dgm:spPr/>
      <dgm:t>
        <a:bodyPr/>
        <a:lstStyle/>
        <a:p>
          <a:r>
            <a:rPr lang="pl-PL" sz="1400" dirty="0"/>
            <a:t>gazyfikacja obszarów </a:t>
          </a:r>
          <a:r>
            <a:rPr lang="pl-PL" sz="1400" dirty="0" smtClean="0"/>
            <a:t>wiejskich</a:t>
          </a:r>
          <a:endParaRPr lang="pl-PL" sz="1400" dirty="0"/>
        </a:p>
      </dgm:t>
    </dgm:pt>
    <dgm:pt modelId="{D9F43353-4F1E-4596-A182-EEB69A95836C}" type="parTrans" cxnId="{D8C8FB49-3DEF-4B08-A3CD-6EA78415BA57}">
      <dgm:prSet/>
      <dgm:spPr/>
      <dgm:t>
        <a:bodyPr/>
        <a:lstStyle/>
        <a:p>
          <a:endParaRPr lang="pl-PL"/>
        </a:p>
      </dgm:t>
    </dgm:pt>
    <dgm:pt modelId="{94409A18-25A2-4A2F-AD9B-644F2F27EE1E}" type="sibTrans" cxnId="{D8C8FB49-3DEF-4B08-A3CD-6EA78415BA57}">
      <dgm:prSet/>
      <dgm:spPr/>
      <dgm:t>
        <a:bodyPr/>
        <a:lstStyle/>
        <a:p>
          <a:endParaRPr lang="pl-PL"/>
        </a:p>
      </dgm:t>
    </dgm:pt>
    <dgm:pt modelId="{FBBE72B2-B5DF-46A6-B3D6-E28A2F2C37EA}" type="pres">
      <dgm:prSet presAssocID="{17346A55-AB12-451E-A28C-E7B43AD597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C53CF00-C531-462C-BDCA-87A4128D944C}" type="pres">
      <dgm:prSet presAssocID="{57A09A95-8F96-4FFC-95C9-27ECDD8FDFB7}" presName="linNode" presStyleCnt="0"/>
      <dgm:spPr/>
    </dgm:pt>
    <dgm:pt modelId="{5D4ED2CD-87B4-4E52-B9D2-273C94C29352}" type="pres">
      <dgm:prSet presAssocID="{57A09A95-8F96-4FFC-95C9-27ECDD8FDFB7}" presName="parentText" presStyleLbl="node1" presStyleIdx="0" presStyleCnt="5" custScaleX="136336" custScaleY="10835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0A65D3-0D7B-4B8E-B6C7-984B115044AB}" type="pres">
      <dgm:prSet presAssocID="{57A09A95-8F96-4FFC-95C9-27ECDD8FDFB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50B358-85DC-48AC-9852-87E002126A3A}" type="pres">
      <dgm:prSet presAssocID="{BF8DF95C-2108-404D-9CFF-A59C78B5A734}" presName="sp" presStyleCnt="0"/>
      <dgm:spPr/>
    </dgm:pt>
    <dgm:pt modelId="{197FD7B0-CB51-4797-872D-AE5A14243D8D}" type="pres">
      <dgm:prSet presAssocID="{6871755B-6317-4F6D-914A-52862A1D0AAD}" presName="linNode" presStyleCnt="0"/>
      <dgm:spPr/>
    </dgm:pt>
    <dgm:pt modelId="{3A3C9ECA-8F5F-4C2D-BE37-FAD78C921F5F}" type="pres">
      <dgm:prSet presAssocID="{6871755B-6317-4F6D-914A-52862A1D0AAD}" presName="parentText" presStyleLbl="node1" presStyleIdx="1" presStyleCnt="5" custScaleX="134049" custScaleY="16652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AF6FC0-F191-4C64-9F26-B21E386BB833}" type="pres">
      <dgm:prSet presAssocID="{6871755B-6317-4F6D-914A-52862A1D0AAD}" presName="descendantText" presStyleLbl="alignAccFollowNode1" presStyleIdx="1" presStyleCnt="5" custScaleX="105648" custScaleY="1965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1E23F4-F54B-4A92-8A8A-B35C48923568}" type="pres">
      <dgm:prSet presAssocID="{2646798B-9CD4-4B58-9A4F-BCD762D7EA91}" presName="sp" presStyleCnt="0"/>
      <dgm:spPr/>
    </dgm:pt>
    <dgm:pt modelId="{F1D10097-0B24-4A57-823F-BF614A73F541}" type="pres">
      <dgm:prSet presAssocID="{4C33F2B8-F598-451D-8DF4-44A96FC4CBBC}" presName="linNode" presStyleCnt="0"/>
      <dgm:spPr/>
    </dgm:pt>
    <dgm:pt modelId="{E12E60E5-A735-484A-8DE0-86922717B926}" type="pres">
      <dgm:prSet presAssocID="{4C33F2B8-F598-451D-8DF4-44A96FC4CBBC}" presName="parentText" presStyleLbl="node1" presStyleIdx="2" presStyleCnt="5" custScaleX="209042" custLinFactNeighborY="143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6EB55C-626A-4BE1-A8B1-F0AB7754FB7B}" type="pres">
      <dgm:prSet presAssocID="{4C33F2B8-F598-451D-8DF4-44A96FC4CBB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41220F-5C8B-45B4-81AB-37C26810885C}" type="pres">
      <dgm:prSet presAssocID="{0769E943-4EF5-425D-BFF2-84B0CF24FE90}" presName="sp" presStyleCnt="0"/>
      <dgm:spPr/>
    </dgm:pt>
    <dgm:pt modelId="{5D36E5E8-812F-430C-8B44-08A532B244CC}" type="pres">
      <dgm:prSet presAssocID="{AF652ED1-C5A7-48BE-9B33-5940295870DE}" presName="linNode" presStyleCnt="0"/>
      <dgm:spPr/>
    </dgm:pt>
    <dgm:pt modelId="{4E513488-74C1-4A3D-B0E9-21AB591A91EB}" type="pres">
      <dgm:prSet presAssocID="{AF652ED1-C5A7-48BE-9B33-5940295870DE}" presName="parentText" presStyleLbl="node1" presStyleIdx="3" presStyleCnt="5" custScaleX="32997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27FF6B-A3D2-4967-BC14-AC8B06795B3D}" type="pres">
      <dgm:prSet presAssocID="{AF652ED1-C5A7-48BE-9B33-5940295870D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4DE06C-2046-45EB-A02A-16F42D63BEF6}" type="pres">
      <dgm:prSet presAssocID="{ABE89813-A15C-458D-8576-5A5D5B6D4E4E}" presName="sp" presStyleCnt="0"/>
      <dgm:spPr/>
    </dgm:pt>
    <dgm:pt modelId="{7120F8BE-6349-4A05-BE23-7D0640FBB6F9}" type="pres">
      <dgm:prSet presAssocID="{46580233-ABC5-471B-AD01-0123D349FAB9}" presName="linNode" presStyleCnt="0"/>
      <dgm:spPr/>
    </dgm:pt>
    <dgm:pt modelId="{B6EFB5B4-8829-40DD-B9DF-D989C0058C67}" type="pres">
      <dgm:prSet presAssocID="{46580233-ABC5-471B-AD01-0123D349FAB9}" presName="parentText" presStyleLbl="node1" presStyleIdx="4" presStyleCnt="5" custScaleX="32295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55A83A-2FC0-471E-AEF1-4917168F21AA}" type="pres">
      <dgm:prSet presAssocID="{46580233-ABC5-471B-AD01-0123D349FAB9}" presName="descendantText" presStyleLbl="alignAccFollowNode1" presStyleIdx="4" presStyleCnt="5" custScaleX="622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99CA17F-7D12-4DF0-B009-CD1126025711}" srcId="{4C33F2B8-F598-451D-8DF4-44A96FC4CBBC}" destId="{FB42364C-CA11-472C-8CA9-34A7F1E29973}" srcOrd="0" destOrd="0" parTransId="{8A024F24-F288-4E60-8AFF-937F09DFBE1F}" sibTransId="{822B5DAD-4870-4E4D-85F1-C8503E4CFDDC}"/>
    <dgm:cxn modelId="{AE84B032-D7CF-4610-8F39-3FA096697B17}" srcId="{17346A55-AB12-451E-A28C-E7B43AD5970B}" destId="{46580233-ABC5-471B-AD01-0123D349FAB9}" srcOrd="4" destOrd="0" parTransId="{3D280807-1F8F-4D53-B1BB-65238521EEC7}" sibTransId="{A738F1E4-02ED-4A55-8AD2-ACF6260B4E78}"/>
    <dgm:cxn modelId="{4241A32E-7F76-48D4-A06A-417B399F50FF}" type="presOf" srcId="{57A09A95-8F96-4FFC-95C9-27ECDD8FDFB7}" destId="{5D4ED2CD-87B4-4E52-B9D2-273C94C29352}" srcOrd="0" destOrd="0" presId="urn:microsoft.com/office/officeart/2005/8/layout/vList5"/>
    <dgm:cxn modelId="{B1CBE8F0-000F-4F50-BD32-93980FC0F4AA}" type="presOf" srcId="{6871755B-6317-4F6D-914A-52862A1D0AAD}" destId="{3A3C9ECA-8F5F-4C2D-BE37-FAD78C921F5F}" srcOrd="0" destOrd="0" presId="urn:microsoft.com/office/officeart/2005/8/layout/vList5"/>
    <dgm:cxn modelId="{EC9E6B3E-48B2-4CD4-A8DF-13F4A60D06E8}" srcId="{17346A55-AB12-451E-A28C-E7B43AD5970B}" destId="{AF652ED1-C5A7-48BE-9B33-5940295870DE}" srcOrd="3" destOrd="0" parTransId="{93C50018-DD7D-431F-AAB5-2B7E4D112774}" sibTransId="{ABE89813-A15C-458D-8576-5A5D5B6D4E4E}"/>
    <dgm:cxn modelId="{95798BE1-1433-4777-B437-09B7F7F55943}" type="presOf" srcId="{17346A55-AB12-451E-A28C-E7B43AD5970B}" destId="{FBBE72B2-B5DF-46A6-B3D6-E28A2F2C37EA}" srcOrd="0" destOrd="0" presId="urn:microsoft.com/office/officeart/2005/8/layout/vList5"/>
    <dgm:cxn modelId="{A040AB12-802D-4B1C-86D9-FA0DE95DEAED}" srcId="{6871755B-6317-4F6D-914A-52862A1D0AAD}" destId="{8AF147CF-88F7-4985-8D74-4A0F97DE8F60}" srcOrd="0" destOrd="0" parTransId="{402EB97B-5C88-4C22-A20D-7186507ABC6C}" sibTransId="{FCCC94FE-4ACA-47A7-A48C-2BF3E0709E82}"/>
    <dgm:cxn modelId="{F5235C8D-ED0B-460A-A5F1-2C914E4F94BC}" type="presOf" srcId="{3282DCB9-C286-495B-BB85-FF7B70F6CD42}" destId="{61AF6FC0-F191-4C64-9F26-B21E386BB833}" srcOrd="0" destOrd="2" presId="urn:microsoft.com/office/officeart/2005/8/layout/vList5"/>
    <dgm:cxn modelId="{ADA4DCCF-362E-4624-9F20-3E43774C2A05}" type="presOf" srcId="{8AF147CF-88F7-4985-8D74-4A0F97DE8F60}" destId="{61AF6FC0-F191-4C64-9F26-B21E386BB833}" srcOrd="0" destOrd="0" presId="urn:microsoft.com/office/officeart/2005/8/layout/vList5"/>
    <dgm:cxn modelId="{708BA438-5DDB-435B-8D43-EA3BB29FD563}" type="presOf" srcId="{36A349AF-EA4F-4E02-8C70-EAF52619F127}" destId="{1B27FF6B-A3D2-4967-BC14-AC8B06795B3D}" srcOrd="0" destOrd="0" presId="urn:microsoft.com/office/officeart/2005/8/layout/vList5"/>
    <dgm:cxn modelId="{1CF724F3-AEC6-4C18-9E0E-954078B93B0E}" srcId="{AF652ED1-C5A7-48BE-9B33-5940295870DE}" destId="{36A349AF-EA4F-4E02-8C70-EAF52619F127}" srcOrd="0" destOrd="0" parTransId="{8BDF38A3-B019-49C4-9F6A-FB580FABB9BA}" sibTransId="{9B68F38E-F02D-4141-97E9-8AB665AB5FB7}"/>
    <dgm:cxn modelId="{A90B74C6-D28E-4AAF-8D07-9E7B5EFC5600}" srcId="{17346A55-AB12-451E-A28C-E7B43AD5970B}" destId="{6871755B-6317-4F6D-914A-52862A1D0AAD}" srcOrd="1" destOrd="0" parTransId="{E2204D5E-E9B7-45F6-8949-DEB712F9CB42}" sibTransId="{2646798B-9CD4-4B58-9A4F-BCD762D7EA91}"/>
    <dgm:cxn modelId="{181480BA-6C9B-4BC9-B910-3A1ECCD61CC6}" type="presOf" srcId="{616E97C8-1950-4A11-8A06-16DB26D57487}" destId="{A755A83A-2FC0-471E-AEF1-4917168F21AA}" srcOrd="0" destOrd="0" presId="urn:microsoft.com/office/officeart/2005/8/layout/vList5"/>
    <dgm:cxn modelId="{D68AAD54-C4A9-40FD-9734-FAE3CA70FF75}" srcId="{6871755B-6317-4F6D-914A-52862A1D0AAD}" destId="{3552D0C7-128C-46EC-A3EB-1441069EB2F2}" srcOrd="1" destOrd="0" parTransId="{06C84E2C-F2FA-4CFB-B1B4-C1A517D83817}" sibTransId="{F14B3981-44A8-4062-B8BF-871CB0613570}"/>
    <dgm:cxn modelId="{358D5087-7F4D-4767-8F9A-95A665643C48}" type="presOf" srcId="{46580233-ABC5-471B-AD01-0123D349FAB9}" destId="{B6EFB5B4-8829-40DD-B9DF-D989C0058C67}" srcOrd="0" destOrd="0" presId="urn:microsoft.com/office/officeart/2005/8/layout/vList5"/>
    <dgm:cxn modelId="{CD7D9413-A627-4CF2-A84E-88599B3F7A92}" type="presOf" srcId="{AF652ED1-C5A7-48BE-9B33-5940295870DE}" destId="{4E513488-74C1-4A3D-B0E9-21AB591A91EB}" srcOrd="0" destOrd="0" presId="urn:microsoft.com/office/officeart/2005/8/layout/vList5"/>
    <dgm:cxn modelId="{57A42DAC-CB41-4A02-A652-7686E13C9A31}" srcId="{17346A55-AB12-451E-A28C-E7B43AD5970B}" destId="{4C33F2B8-F598-451D-8DF4-44A96FC4CBBC}" srcOrd="2" destOrd="0" parTransId="{1479D841-9ED9-471D-87DD-61D62F797DF1}" sibTransId="{0769E943-4EF5-425D-BFF2-84B0CF24FE90}"/>
    <dgm:cxn modelId="{E824F17A-DDEC-49D5-B00B-C64AEF567A34}" type="presOf" srcId="{FB42364C-CA11-472C-8CA9-34A7F1E29973}" destId="{E16EB55C-626A-4BE1-A8B1-F0AB7754FB7B}" srcOrd="0" destOrd="0" presId="urn:microsoft.com/office/officeart/2005/8/layout/vList5"/>
    <dgm:cxn modelId="{27BCACC7-A92F-4E8A-98C7-7822A8DAE6B3}" type="presOf" srcId="{3552D0C7-128C-46EC-A3EB-1441069EB2F2}" destId="{61AF6FC0-F191-4C64-9F26-B21E386BB833}" srcOrd="0" destOrd="1" presId="urn:microsoft.com/office/officeart/2005/8/layout/vList5"/>
    <dgm:cxn modelId="{7FBB41C5-890D-4055-A70C-879E33607D61}" type="presOf" srcId="{4C33F2B8-F598-451D-8DF4-44A96FC4CBBC}" destId="{E12E60E5-A735-484A-8DE0-86922717B926}" srcOrd="0" destOrd="0" presId="urn:microsoft.com/office/officeart/2005/8/layout/vList5"/>
    <dgm:cxn modelId="{C6D9D234-B76F-4A4C-B6F7-4764A99890F9}" srcId="{6871755B-6317-4F6D-914A-52862A1D0AAD}" destId="{3282DCB9-C286-495B-BB85-FF7B70F6CD42}" srcOrd="2" destOrd="0" parTransId="{90720B24-0568-46D9-81A9-A3FEFDD8AE44}" sibTransId="{5DA5DED8-6F51-4B82-99B8-40F46C987A7E}"/>
    <dgm:cxn modelId="{A890C367-8EEB-4111-84D5-F32313A55DF8}" type="presOf" srcId="{1FFAD26C-CAC2-4859-9405-61FEE01B5BB5}" destId="{1B0A65D3-0D7B-4B8E-B6C7-984B115044AB}" srcOrd="0" destOrd="0" presId="urn:microsoft.com/office/officeart/2005/8/layout/vList5"/>
    <dgm:cxn modelId="{3EDBF52C-07D0-4BC7-859D-66FB79D093EE}" srcId="{17346A55-AB12-451E-A28C-E7B43AD5970B}" destId="{57A09A95-8F96-4FFC-95C9-27ECDD8FDFB7}" srcOrd="0" destOrd="0" parTransId="{EF6B6EEC-371F-4D11-8504-6DC731D3D020}" sibTransId="{BF8DF95C-2108-404D-9CFF-A59C78B5A734}"/>
    <dgm:cxn modelId="{A196A551-454A-4712-859B-E99F26EDED5F}" srcId="{46580233-ABC5-471B-AD01-0123D349FAB9}" destId="{616E97C8-1950-4A11-8A06-16DB26D57487}" srcOrd="0" destOrd="0" parTransId="{F2D256D5-DA68-4ED7-BBB8-1038D5BC2E09}" sibTransId="{7544A4C6-4F84-4C3E-B8A8-2829E83445BB}"/>
    <dgm:cxn modelId="{D8C8FB49-3DEF-4B08-A3CD-6EA78415BA57}" srcId="{57A09A95-8F96-4FFC-95C9-27ECDD8FDFB7}" destId="{1FFAD26C-CAC2-4859-9405-61FEE01B5BB5}" srcOrd="0" destOrd="0" parTransId="{D9F43353-4F1E-4596-A182-EEB69A95836C}" sibTransId="{94409A18-25A2-4A2F-AD9B-644F2F27EE1E}"/>
    <dgm:cxn modelId="{CEF152F7-540E-430B-A27A-444A1649E0ED}" type="presParOf" srcId="{FBBE72B2-B5DF-46A6-B3D6-E28A2F2C37EA}" destId="{FC53CF00-C531-462C-BDCA-87A4128D944C}" srcOrd="0" destOrd="0" presId="urn:microsoft.com/office/officeart/2005/8/layout/vList5"/>
    <dgm:cxn modelId="{1B87B40A-5171-47CA-B373-DA2B8FE83662}" type="presParOf" srcId="{FC53CF00-C531-462C-BDCA-87A4128D944C}" destId="{5D4ED2CD-87B4-4E52-B9D2-273C94C29352}" srcOrd="0" destOrd="0" presId="urn:microsoft.com/office/officeart/2005/8/layout/vList5"/>
    <dgm:cxn modelId="{409A8A78-9591-4E7C-8F54-9AA26FC616F7}" type="presParOf" srcId="{FC53CF00-C531-462C-BDCA-87A4128D944C}" destId="{1B0A65D3-0D7B-4B8E-B6C7-984B115044AB}" srcOrd="1" destOrd="0" presId="urn:microsoft.com/office/officeart/2005/8/layout/vList5"/>
    <dgm:cxn modelId="{B56EEAC7-1E19-4137-B1EA-1F0EE7643D33}" type="presParOf" srcId="{FBBE72B2-B5DF-46A6-B3D6-E28A2F2C37EA}" destId="{BF50B358-85DC-48AC-9852-87E002126A3A}" srcOrd="1" destOrd="0" presId="urn:microsoft.com/office/officeart/2005/8/layout/vList5"/>
    <dgm:cxn modelId="{18AA493D-DC8B-4889-A316-8573E5AC9D77}" type="presParOf" srcId="{FBBE72B2-B5DF-46A6-B3D6-E28A2F2C37EA}" destId="{197FD7B0-CB51-4797-872D-AE5A14243D8D}" srcOrd="2" destOrd="0" presId="urn:microsoft.com/office/officeart/2005/8/layout/vList5"/>
    <dgm:cxn modelId="{6627F13B-24E4-49AE-8B3B-F71B43956662}" type="presParOf" srcId="{197FD7B0-CB51-4797-872D-AE5A14243D8D}" destId="{3A3C9ECA-8F5F-4C2D-BE37-FAD78C921F5F}" srcOrd="0" destOrd="0" presId="urn:microsoft.com/office/officeart/2005/8/layout/vList5"/>
    <dgm:cxn modelId="{FB453ADC-213A-4BC6-99C7-CA2BCC9C5765}" type="presParOf" srcId="{197FD7B0-CB51-4797-872D-AE5A14243D8D}" destId="{61AF6FC0-F191-4C64-9F26-B21E386BB833}" srcOrd="1" destOrd="0" presId="urn:microsoft.com/office/officeart/2005/8/layout/vList5"/>
    <dgm:cxn modelId="{CB4F8175-FF82-4898-B7CD-A95CD2974101}" type="presParOf" srcId="{FBBE72B2-B5DF-46A6-B3D6-E28A2F2C37EA}" destId="{DE1E23F4-F54B-4A92-8A8A-B35C48923568}" srcOrd="3" destOrd="0" presId="urn:microsoft.com/office/officeart/2005/8/layout/vList5"/>
    <dgm:cxn modelId="{25E37243-3BC3-4C62-BCF5-1CB5515FBDC9}" type="presParOf" srcId="{FBBE72B2-B5DF-46A6-B3D6-E28A2F2C37EA}" destId="{F1D10097-0B24-4A57-823F-BF614A73F541}" srcOrd="4" destOrd="0" presId="urn:microsoft.com/office/officeart/2005/8/layout/vList5"/>
    <dgm:cxn modelId="{0A026E86-5242-4B99-8299-FFE919882474}" type="presParOf" srcId="{F1D10097-0B24-4A57-823F-BF614A73F541}" destId="{E12E60E5-A735-484A-8DE0-86922717B926}" srcOrd="0" destOrd="0" presId="urn:microsoft.com/office/officeart/2005/8/layout/vList5"/>
    <dgm:cxn modelId="{83140FC7-8EB2-4541-AD7A-56B792475CD1}" type="presParOf" srcId="{F1D10097-0B24-4A57-823F-BF614A73F541}" destId="{E16EB55C-626A-4BE1-A8B1-F0AB7754FB7B}" srcOrd="1" destOrd="0" presId="urn:microsoft.com/office/officeart/2005/8/layout/vList5"/>
    <dgm:cxn modelId="{D909B9BF-1720-4FE1-B827-8D1C6D094B0B}" type="presParOf" srcId="{FBBE72B2-B5DF-46A6-B3D6-E28A2F2C37EA}" destId="{2241220F-5C8B-45B4-81AB-37C26810885C}" srcOrd="5" destOrd="0" presId="urn:microsoft.com/office/officeart/2005/8/layout/vList5"/>
    <dgm:cxn modelId="{4FA40FA7-6C0F-429D-B869-E8ADB6ED9C2B}" type="presParOf" srcId="{FBBE72B2-B5DF-46A6-B3D6-E28A2F2C37EA}" destId="{5D36E5E8-812F-430C-8B44-08A532B244CC}" srcOrd="6" destOrd="0" presId="urn:microsoft.com/office/officeart/2005/8/layout/vList5"/>
    <dgm:cxn modelId="{73181813-D2E7-4FD0-B36B-64FF0F1DA502}" type="presParOf" srcId="{5D36E5E8-812F-430C-8B44-08A532B244CC}" destId="{4E513488-74C1-4A3D-B0E9-21AB591A91EB}" srcOrd="0" destOrd="0" presId="urn:microsoft.com/office/officeart/2005/8/layout/vList5"/>
    <dgm:cxn modelId="{CCF3C04F-3B1D-41A7-B8A2-10D5EAE5F091}" type="presParOf" srcId="{5D36E5E8-812F-430C-8B44-08A532B244CC}" destId="{1B27FF6B-A3D2-4967-BC14-AC8B06795B3D}" srcOrd="1" destOrd="0" presId="urn:microsoft.com/office/officeart/2005/8/layout/vList5"/>
    <dgm:cxn modelId="{6BA21E84-6C2E-4398-ABD9-D27FEFD604A3}" type="presParOf" srcId="{FBBE72B2-B5DF-46A6-B3D6-E28A2F2C37EA}" destId="{7B4DE06C-2046-45EB-A02A-16F42D63BEF6}" srcOrd="7" destOrd="0" presId="urn:microsoft.com/office/officeart/2005/8/layout/vList5"/>
    <dgm:cxn modelId="{FC2772CA-1A39-468F-A004-7F787224802A}" type="presParOf" srcId="{FBBE72B2-B5DF-46A6-B3D6-E28A2F2C37EA}" destId="{7120F8BE-6349-4A05-BE23-7D0640FBB6F9}" srcOrd="8" destOrd="0" presId="urn:microsoft.com/office/officeart/2005/8/layout/vList5"/>
    <dgm:cxn modelId="{60882462-0F41-4847-A4AE-79E6A8A7C2FD}" type="presParOf" srcId="{7120F8BE-6349-4A05-BE23-7D0640FBB6F9}" destId="{B6EFB5B4-8829-40DD-B9DF-D989C0058C67}" srcOrd="0" destOrd="0" presId="urn:microsoft.com/office/officeart/2005/8/layout/vList5"/>
    <dgm:cxn modelId="{4B36D5ED-3A29-4502-8E6D-DBF913C8A040}" type="presParOf" srcId="{7120F8BE-6349-4A05-BE23-7D0640FBB6F9}" destId="{A755A83A-2FC0-471E-AEF1-4917168F21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F46862-99CD-4052-A5B6-BD62F73EAF0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24864B3-0502-4C40-BB5B-1D6C0F18E372}">
      <dgm:prSet custT="1"/>
      <dgm:spPr/>
      <dgm:t>
        <a:bodyPr/>
        <a:lstStyle/>
        <a:p>
          <a:r>
            <a:rPr lang="pl-PL" sz="1600" b="0" dirty="0">
              <a:latin typeface="Arial Narrow" panose="020B0606020202030204" pitchFamily="34" charset="0"/>
            </a:rPr>
            <a:t>Rozwój energetyki rozproszonej </a:t>
          </a:r>
        </a:p>
      </dgm:t>
    </dgm:pt>
    <dgm:pt modelId="{3421BB72-72C7-4B32-9A7A-6EBBDD1CB03B}" type="parTrans" cxnId="{9D6F7EC6-14AA-479C-BE7F-89EA27643DAD}">
      <dgm:prSet/>
      <dgm:spPr/>
      <dgm:t>
        <a:bodyPr/>
        <a:lstStyle/>
        <a:p>
          <a:endParaRPr lang="pl-PL">
            <a:latin typeface="Arial Narrow" panose="020B0606020202030204" pitchFamily="34" charset="0"/>
          </a:endParaRPr>
        </a:p>
      </dgm:t>
    </dgm:pt>
    <dgm:pt modelId="{4917531A-939F-4FF8-A3DE-37301B050852}" type="sibTrans" cxnId="{9D6F7EC6-14AA-479C-BE7F-89EA27643DAD}">
      <dgm:prSet/>
      <dgm:spPr/>
      <dgm:t>
        <a:bodyPr/>
        <a:lstStyle/>
        <a:p>
          <a:endParaRPr lang="pl-PL">
            <a:latin typeface="Arial Narrow" panose="020B0606020202030204" pitchFamily="34" charset="0"/>
          </a:endParaRPr>
        </a:p>
      </dgm:t>
    </dgm:pt>
    <dgm:pt modelId="{AE28AD38-07E5-461D-A50E-595A556928C1}">
      <dgm:prSet custT="1"/>
      <dgm:spPr/>
      <dgm:t>
        <a:bodyPr/>
        <a:lstStyle/>
        <a:p>
          <a:r>
            <a:rPr lang="pl-PL" sz="1600" b="0" dirty="0">
              <a:latin typeface="Arial Narrow" panose="020B0606020202030204" pitchFamily="34" charset="0"/>
            </a:rPr>
            <a:t>poprawa lokalnego bezpieczeństwa energetycznego </a:t>
          </a:r>
        </a:p>
      </dgm:t>
    </dgm:pt>
    <dgm:pt modelId="{BCF37280-2D52-469C-8607-4EA17C3572EC}" type="parTrans" cxnId="{FF8054FC-7472-4EF3-973E-B730329BA7B7}">
      <dgm:prSet/>
      <dgm:spPr/>
      <dgm:t>
        <a:bodyPr/>
        <a:lstStyle/>
        <a:p>
          <a:endParaRPr lang="pl-PL">
            <a:latin typeface="Arial Narrow" panose="020B0606020202030204" pitchFamily="34" charset="0"/>
          </a:endParaRPr>
        </a:p>
      </dgm:t>
    </dgm:pt>
    <dgm:pt modelId="{7A526B06-9459-4855-9228-4C225236C2E6}" type="sibTrans" cxnId="{FF8054FC-7472-4EF3-973E-B730329BA7B7}">
      <dgm:prSet/>
      <dgm:spPr/>
      <dgm:t>
        <a:bodyPr/>
        <a:lstStyle/>
        <a:p>
          <a:endParaRPr lang="pl-PL">
            <a:latin typeface="Arial Narrow" panose="020B0606020202030204" pitchFamily="34" charset="0"/>
          </a:endParaRPr>
        </a:p>
      </dgm:t>
    </dgm:pt>
    <dgm:pt modelId="{9017C208-A5AE-4DE4-9607-3E87A4B2A7DE}">
      <dgm:prSet custT="1"/>
      <dgm:spPr/>
      <dgm:t>
        <a:bodyPr/>
        <a:lstStyle/>
        <a:p>
          <a:r>
            <a:rPr lang="pl-PL" sz="1600" b="0" dirty="0">
              <a:latin typeface="Arial Narrow" panose="020B0606020202030204" pitchFamily="34" charset="0"/>
            </a:rPr>
            <a:t>zapewnienie efektywności ekonomicznej, przyjaźnie dla środowiska</a:t>
          </a:r>
        </a:p>
      </dgm:t>
    </dgm:pt>
    <dgm:pt modelId="{FABA5E67-EEA1-47DA-807A-04F01BEA471F}" type="parTrans" cxnId="{C84F95D1-BAC4-43A2-BFFA-52840EC2E328}">
      <dgm:prSet/>
      <dgm:spPr/>
      <dgm:t>
        <a:bodyPr/>
        <a:lstStyle/>
        <a:p>
          <a:endParaRPr lang="pl-PL">
            <a:latin typeface="Arial Narrow" panose="020B0606020202030204" pitchFamily="34" charset="0"/>
          </a:endParaRPr>
        </a:p>
      </dgm:t>
    </dgm:pt>
    <dgm:pt modelId="{C99635AF-76DD-4C81-8206-C711F26A40E3}" type="sibTrans" cxnId="{C84F95D1-BAC4-43A2-BFFA-52840EC2E328}">
      <dgm:prSet/>
      <dgm:spPr/>
      <dgm:t>
        <a:bodyPr/>
        <a:lstStyle/>
        <a:p>
          <a:endParaRPr lang="pl-PL">
            <a:latin typeface="Arial Narrow" panose="020B0606020202030204" pitchFamily="34" charset="0"/>
          </a:endParaRPr>
        </a:p>
      </dgm:t>
    </dgm:pt>
    <dgm:pt modelId="{D130B318-C370-4606-B89A-1AE0C7862276}">
      <dgm:prSet custT="1"/>
      <dgm:spPr/>
      <dgm:t>
        <a:bodyPr/>
        <a:lstStyle/>
        <a:p>
          <a:r>
            <a:rPr lang="pl-PL" sz="1600" b="0" dirty="0">
              <a:latin typeface="Arial Narrow" panose="020B0606020202030204" pitchFamily="34" charset="0"/>
            </a:rPr>
            <a:t>tworzenie optymalnych warunków umożliwiających wdrożenie najnowszych technologii </a:t>
          </a:r>
        </a:p>
      </dgm:t>
    </dgm:pt>
    <dgm:pt modelId="{22E6E50C-C914-472A-A630-4AEBAC408F07}" type="parTrans" cxnId="{D3CACB04-C277-4945-B629-7D130DB72BA5}">
      <dgm:prSet/>
      <dgm:spPr/>
      <dgm:t>
        <a:bodyPr/>
        <a:lstStyle/>
        <a:p>
          <a:endParaRPr lang="pl-PL">
            <a:latin typeface="Arial Narrow" panose="020B0606020202030204" pitchFamily="34" charset="0"/>
          </a:endParaRPr>
        </a:p>
      </dgm:t>
    </dgm:pt>
    <dgm:pt modelId="{4C59A143-C8CB-404D-9CE3-6FE621CE6226}" type="sibTrans" cxnId="{D3CACB04-C277-4945-B629-7D130DB72BA5}">
      <dgm:prSet/>
      <dgm:spPr/>
      <dgm:t>
        <a:bodyPr/>
        <a:lstStyle/>
        <a:p>
          <a:endParaRPr lang="pl-PL">
            <a:latin typeface="Arial Narrow" panose="020B0606020202030204" pitchFamily="34" charset="0"/>
          </a:endParaRPr>
        </a:p>
      </dgm:t>
    </dgm:pt>
    <dgm:pt modelId="{6057290C-03B0-4FDA-BB21-A4EE435E3CC1}">
      <dgm:prSet custT="1"/>
      <dgm:spPr/>
      <dgm:t>
        <a:bodyPr/>
        <a:lstStyle/>
        <a:p>
          <a:r>
            <a:rPr lang="pl-PL" sz="1600" b="0" dirty="0">
              <a:latin typeface="Arial Narrow" panose="020B0606020202030204" pitchFamily="34" charset="0"/>
            </a:rPr>
            <a:t>uwzględnienie miejscowych zasobów i potencjału energetyki krajowej </a:t>
          </a:r>
        </a:p>
      </dgm:t>
    </dgm:pt>
    <dgm:pt modelId="{168C0246-156E-4CC3-B375-9CE5456FFAEC}" type="parTrans" cxnId="{0D9344A3-7299-4E7E-A24E-92765D023E42}">
      <dgm:prSet/>
      <dgm:spPr/>
      <dgm:t>
        <a:bodyPr/>
        <a:lstStyle/>
        <a:p>
          <a:endParaRPr lang="pl-PL">
            <a:latin typeface="Arial Narrow" panose="020B0606020202030204" pitchFamily="34" charset="0"/>
          </a:endParaRPr>
        </a:p>
      </dgm:t>
    </dgm:pt>
    <dgm:pt modelId="{32B521EF-C148-4008-9F58-FA4250547037}" type="sibTrans" cxnId="{0D9344A3-7299-4E7E-A24E-92765D023E42}">
      <dgm:prSet/>
      <dgm:spPr/>
      <dgm:t>
        <a:bodyPr/>
        <a:lstStyle/>
        <a:p>
          <a:endParaRPr lang="pl-PL">
            <a:latin typeface="Arial Narrow" panose="020B0606020202030204" pitchFamily="34" charset="0"/>
          </a:endParaRPr>
        </a:p>
      </dgm:t>
    </dgm:pt>
    <dgm:pt modelId="{46125F33-8562-4D88-88C9-434233297D70}" type="pres">
      <dgm:prSet presAssocID="{E6F46862-99CD-4052-A5B6-BD62F73EAF0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25D2B1B-4A51-4CA5-8731-ED1E9DE7A105}" type="pres">
      <dgm:prSet presAssocID="{E6F46862-99CD-4052-A5B6-BD62F73EAF0D}" presName="dummyMaxCanvas" presStyleCnt="0">
        <dgm:presLayoutVars/>
      </dgm:prSet>
      <dgm:spPr/>
    </dgm:pt>
    <dgm:pt modelId="{FE92D843-46A6-4395-890B-AB7D4A159B7C}" type="pres">
      <dgm:prSet presAssocID="{E6F46862-99CD-4052-A5B6-BD62F73EAF0D}" presName="FiveNodes_1" presStyleLbl="node1" presStyleIdx="0" presStyleCnt="5" custScaleX="1174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7A3956-5407-48F0-BCFB-4FCF912EC414}" type="pres">
      <dgm:prSet presAssocID="{E6F46862-99CD-4052-A5B6-BD62F73EAF0D}" presName="FiveNodes_2" presStyleLbl="node1" presStyleIdx="1" presStyleCnt="5" custScaleX="120901" custLinFactNeighborX="-4807" custLinFactNeighborY="18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9DCA95-2846-4C97-87A5-594B4FC2322A}" type="pres">
      <dgm:prSet presAssocID="{E6F46862-99CD-4052-A5B6-BD62F73EAF0D}" presName="FiveNodes_3" presStyleLbl="node1" presStyleIdx="2" presStyleCnt="5" custScaleX="114823" custLinFactNeighborX="1998" custLinFactNeighborY="-18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07EE14-DD85-4C40-A25B-DF54988F5A14}" type="pres">
      <dgm:prSet presAssocID="{E6F46862-99CD-4052-A5B6-BD62F73EAF0D}" presName="FiveNodes_4" presStyleLbl="node1" presStyleIdx="3" presStyleCnt="5" custScaleX="110753" custLinFactNeighborX="1838" custLinFactNeighborY="-28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43D3C7-5E32-46BD-BA93-2AF5ECE045CD}" type="pres">
      <dgm:prSet presAssocID="{E6F46862-99CD-4052-A5B6-BD62F73EAF0D}" presName="FiveNodes_5" presStyleLbl="node1" presStyleIdx="4" presStyleCnt="5" custScaleX="105251" custLinFactNeighborX="265" custLinFactNeighborY="-93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252703-EBF2-4336-87EE-E98A4161ED4D}" type="pres">
      <dgm:prSet presAssocID="{E6F46862-99CD-4052-A5B6-BD62F73EAF0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E43DB2-B432-4317-861A-635507C76C20}" type="pres">
      <dgm:prSet presAssocID="{E6F46862-99CD-4052-A5B6-BD62F73EAF0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85DD77-6FD8-48DF-8A25-2F62DB1AA451}" type="pres">
      <dgm:prSet presAssocID="{E6F46862-99CD-4052-A5B6-BD62F73EAF0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2F33F0-1662-4E53-9A8C-91C425CEE2B9}" type="pres">
      <dgm:prSet presAssocID="{E6F46862-99CD-4052-A5B6-BD62F73EAF0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05C1DB-15E9-4AD4-89AA-A22B76021FD4}" type="pres">
      <dgm:prSet presAssocID="{E6F46862-99CD-4052-A5B6-BD62F73EAF0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1F68E0-4865-4C25-9277-EDD0A32CB87E}" type="pres">
      <dgm:prSet presAssocID="{E6F46862-99CD-4052-A5B6-BD62F73EAF0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CDB7E3-61EF-402A-8B5D-69A3C6E1B4D2}" type="pres">
      <dgm:prSet presAssocID="{E6F46862-99CD-4052-A5B6-BD62F73EAF0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8BF611-5AC0-4931-8012-F6E5BF1F4C47}" type="pres">
      <dgm:prSet presAssocID="{E6F46862-99CD-4052-A5B6-BD62F73EAF0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DD0244-4078-45AD-814D-8E018DE855A7}" type="pres">
      <dgm:prSet presAssocID="{E6F46862-99CD-4052-A5B6-BD62F73EAF0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84F95D1-BAC4-43A2-BFFA-52840EC2E328}" srcId="{E6F46862-99CD-4052-A5B6-BD62F73EAF0D}" destId="{9017C208-A5AE-4DE4-9607-3E87A4B2A7DE}" srcOrd="2" destOrd="0" parTransId="{FABA5E67-EEA1-47DA-807A-04F01BEA471F}" sibTransId="{C99635AF-76DD-4C81-8206-C711F26A40E3}"/>
    <dgm:cxn modelId="{FA4B1D55-21DC-4B83-A59E-83EB104C393E}" type="presOf" srcId="{AE28AD38-07E5-461D-A50E-595A556928C1}" destId="{E17A3956-5407-48F0-BCFB-4FCF912EC414}" srcOrd="0" destOrd="0" presId="urn:microsoft.com/office/officeart/2005/8/layout/vProcess5"/>
    <dgm:cxn modelId="{DB13FBA3-EB6E-47B8-9CAB-EA7ED5A39F7B}" type="presOf" srcId="{7A526B06-9459-4855-9228-4C225236C2E6}" destId="{D5E43DB2-B432-4317-861A-635507C76C20}" srcOrd="0" destOrd="0" presId="urn:microsoft.com/office/officeart/2005/8/layout/vProcess5"/>
    <dgm:cxn modelId="{5365F69D-DE7F-4D0F-AC95-87BAEBC3197B}" type="presOf" srcId="{C99635AF-76DD-4C81-8206-C711F26A40E3}" destId="{4285DD77-6FD8-48DF-8A25-2F62DB1AA451}" srcOrd="0" destOrd="0" presId="urn:microsoft.com/office/officeart/2005/8/layout/vProcess5"/>
    <dgm:cxn modelId="{D3CACB04-C277-4945-B629-7D130DB72BA5}" srcId="{E6F46862-99CD-4052-A5B6-BD62F73EAF0D}" destId="{D130B318-C370-4606-B89A-1AE0C7862276}" srcOrd="3" destOrd="0" parTransId="{22E6E50C-C914-472A-A630-4AEBAC408F07}" sibTransId="{4C59A143-C8CB-404D-9CE3-6FE621CE6226}"/>
    <dgm:cxn modelId="{9A77ABFD-2B2F-43F2-8C61-B6CF9ED082C9}" type="presOf" srcId="{9017C208-A5AE-4DE4-9607-3E87A4B2A7DE}" destId="{EC9DCA95-2846-4C97-87A5-594B4FC2322A}" srcOrd="0" destOrd="0" presId="urn:microsoft.com/office/officeart/2005/8/layout/vProcess5"/>
    <dgm:cxn modelId="{2DDA9EA4-935B-4597-B742-B1A5643E4CB4}" type="presOf" srcId="{AE28AD38-07E5-461D-A50E-595A556928C1}" destId="{DB1F68E0-4865-4C25-9277-EDD0A32CB87E}" srcOrd="1" destOrd="0" presId="urn:microsoft.com/office/officeart/2005/8/layout/vProcess5"/>
    <dgm:cxn modelId="{97A06710-D47A-4D62-A85F-3A8B2A828A46}" type="presOf" srcId="{4C59A143-C8CB-404D-9CE3-6FE621CE6226}" destId="{622F33F0-1662-4E53-9A8C-91C425CEE2B9}" srcOrd="0" destOrd="0" presId="urn:microsoft.com/office/officeart/2005/8/layout/vProcess5"/>
    <dgm:cxn modelId="{FF8054FC-7472-4EF3-973E-B730329BA7B7}" srcId="{E6F46862-99CD-4052-A5B6-BD62F73EAF0D}" destId="{AE28AD38-07E5-461D-A50E-595A556928C1}" srcOrd="1" destOrd="0" parTransId="{BCF37280-2D52-469C-8607-4EA17C3572EC}" sibTransId="{7A526B06-9459-4855-9228-4C225236C2E6}"/>
    <dgm:cxn modelId="{43AE0758-224D-45E8-AD39-7D27443DB257}" type="presOf" srcId="{6057290C-03B0-4FDA-BB21-A4EE435E3CC1}" destId="{94DD0244-4078-45AD-814D-8E018DE855A7}" srcOrd="1" destOrd="0" presId="urn:microsoft.com/office/officeart/2005/8/layout/vProcess5"/>
    <dgm:cxn modelId="{5B0D0E00-6A81-4556-9145-1AE00DB637E5}" type="presOf" srcId="{A24864B3-0502-4C40-BB5B-1D6C0F18E372}" destId="{FE92D843-46A6-4395-890B-AB7D4A159B7C}" srcOrd="0" destOrd="0" presId="urn:microsoft.com/office/officeart/2005/8/layout/vProcess5"/>
    <dgm:cxn modelId="{1D2352C8-45D5-4ADE-9E21-931F7027C637}" type="presOf" srcId="{9017C208-A5AE-4DE4-9607-3E87A4B2A7DE}" destId="{27CDB7E3-61EF-402A-8B5D-69A3C6E1B4D2}" srcOrd="1" destOrd="0" presId="urn:microsoft.com/office/officeart/2005/8/layout/vProcess5"/>
    <dgm:cxn modelId="{BAD7EEBD-33ED-4CF9-91A1-049678886C64}" type="presOf" srcId="{E6F46862-99CD-4052-A5B6-BD62F73EAF0D}" destId="{46125F33-8562-4D88-88C9-434233297D70}" srcOrd="0" destOrd="0" presId="urn:microsoft.com/office/officeart/2005/8/layout/vProcess5"/>
    <dgm:cxn modelId="{1D845955-AC25-4946-8312-ED7007529194}" type="presOf" srcId="{4917531A-939F-4FF8-A3DE-37301B050852}" destId="{72252703-EBF2-4336-87EE-E98A4161ED4D}" srcOrd="0" destOrd="0" presId="urn:microsoft.com/office/officeart/2005/8/layout/vProcess5"/>
    <dgm:cxn modelId="{11D1EA3B-0B2F-4AE7-A37C-2554DA23EBCF}" type="presOf" srcId="{D130B318-C370-4606-B89A-1AE0C7862276}" destId="{FA8BF611-5AC0-4931-8012-F6E5BF1F4C47}" srcOrd="1" destOrd="0" presId="urn:microsoft.com/office/officeart/2005/8/layout/vProcess5"/>
    <dgm:cxn modelId="{2D28F6FE-7801-47F1-ABD5-CDD8EE4708B4}" type="presOf" srcId="{6057290C-03B0-4FDA-BB21-A4EE435E3CC1}" destId="{8743D3C7-5E32-46BD-BA93-2AF5ECE045CD}" srcOrd="0" destOrd="0" presId="urn:microsoft.com/office/officeart/2005/8/layout/vProcess5"/>
    <dgm:cxn modelId="{9D6F7EC6-14AA-479C-BE7F-89EA27643DAD}" srcId="{E6F46862-99CD-4052-A5B6-BD62F73EAF0D}" destId="{A24864B3-0502-4C40-BB5B-1D6C0F18E372}" srcOrd="0" destOrd="0" parTransId="{3421BB72-72C7-4B32-9A7A-6EBBDD1CB03B}" sibTransId="{4917531A-939F-4FF8-A3DE-37301B050852}"/>
    <dgm:cxn modelId="{B845B789-644D-44F5-977E-26792F90F495}" type="presOf" srcId="{A24864B3-0502-4C40-BB5B-1D6C0F18E372}" destId="{E105C1DB-15E9-4AD4-89AA-A22B76021FD4}" srcOrd="1" destOrd="0" presId="urn:microsoft.com/office/officeart/2005/8/layout/vProcess5"/>
    <dgm:cxn modelId="{0D9344A3-7299-4E7E-A24E-92765D023E42}" srcId="{E6F46862-99CD-4052-A5B6-BD62F73EAF0D}" destId="{6057290C-03B0-4FDA-BB21-A4EE435E3CC1}" srcOrd="4" destOrd="0" parTransId="{168C0246-156E-4CC3-B375-9CE5456FFAEC}" sibTransId="{32B521EF-C148-4008-9F58-FA4250547037}"/>
    <dgm:cxn modelId="{625A95A1-7CE9-4C2F-9BAF-8F089FC62E63}" type="presOf" srcId="{D130B318-C370-4606-B89A-1AE0C7862276}" destId="{9507EE14-DD85-4C40-A25B-DF54988F5A14}" srcOrd="0" destOrd="0" presId="urn:microsoft.com/office/officeart/2005/8/layout/vProcess5"/>
    <dgm:cxn modelId="{F081CD3F-E96E-4C50-9FBF-E950ED5B7E28}" type="presParOf" srcId="{46125F33-8562-4D88-88C9-434233297D70}" destId="{825D2B1B-4A51-4CA5-8731-ED1E9DE7A105}" srcOrd="0" destOrd="0" presId="urn:microsoft.com/office/officeart/2005/8/layout/vProcess5"/>
    <dgm:cxn modelId="{A391D433-361E-46EA-8ACB-F65A4CAEF3FF}" type="presParOf" srcId="{46125F33-8562-4D88-88C9-434233297D70}" destId="{FE92D843-46A6-4395-890B-AB7D4A159B7C}" srcOrd="1" destOrd="0" presId="urn:microsoft.com/office/officeart/2005/8/layout/vProcess5"/>
    <dgm:cxn modelId="{6378AE1C-CF86-4A4D-833B-3899DC52F8B8}" type="presParOf" srcId="{46125F33-8562-4D88-88C9-434233297D70}" destId="{E17A3956-5407-48F0-BCFB-4FCF912EC414}" srcOrd="2" destOrd="0" presId="urn:microsoft.com/office/officeart/2005/8/layout/vProcess5"/>
    <dgm:cxn modelId="{DD4CAC6D-7AA3-4DC0-A322-1696235B4AFC}" type="presParOf" srcId="{46125F33-8562-4D88-88C9-434233297D70}" destId="{EC9DCA95-2846-4C97-87A5-594B4FC2322A}" srcOrd="3" destOrd="0" presId="urn:microsoft.com/office/officeart/2005/8/layout/vProcess5"/>
    <dgm:cxn modelId="{29C96648-0564-44A3-90EA-3E2DF7F36894}" type="presParOf" srcId="{46125F33-8562-4D88-88C9-434233297D70}" destId="{9507EE14-DD85-4C40-A25B-DF54988F5A14}" srcOrd="4" destOrd="0" presId="urn:microsoft.com/office/officeart/2005/8/layout/vProcess5"/>
    <dgm:cxn modelId="{C556AC7B-9A71-4775-A270-46092AEFDA6E}" type="presParOf" srcId="{46125F33-8562-4D88-88C9-434233297D70}" destId="{8743D3C7-5E32-46BD-BA93-2AF5ECE045CD}" srcOrd="5" destOrd="0" presId="urn:microsoft.com/office/officeart/2005/8/layout/vProcess5"/>
    <dgm:cxn modelId="{9D6A1D38-275E-40D0-BAFF-A0C79B72BD22}" type="presParOf" srcId="{46125F33-8562-4D88-88C9-434233297D70}" destId="{72252703-EBF2-4336-87EE-E98A4161ED4D}" srcOrd="6" destOrd="0" presId="urn:microsoft.com/office/officeart/2005/8/layout/vProcess5"/>
    <dgm:cxn modelId="{EB33AD06-9AB0-47E8-BC9D-27097CE3D95D}" type="presParOf" srcId="{46125F33-8562-4D88-88C9-434233297D70}" destId="{D5E43DB2-B432-4317-861A-635507C76C20}" srcOrd="7" destOrd="0" presId="urn:microsoft.com/office/officeart/2005/8/layout/vProcess5"/>
    <dgm:cxn modelId="{9B922AB4-364E-4F74-9FB1-01B281A6A41A}" type="presParOf" srcId="{46125F33-8562-4D88-88C9-434233297D70}" destId="{4285DD77-6FD8-48DF-8A25-2F62DB1AA451}" srcOrd="8" destOrd="0" presId="urn:microsoft.com/office/officeart/2005/8/layout/vProcess5"/>
    <dgm:cxn modelId="{1B1D505A-D04B-4FAC-878B-5DD5084C5A44}" type="presParOf" srcId="{46125F33-8562-4D88-88C9-434233297D70}" destId="{622F33F0-1662-4E53-9A8C-91C425CEE2B9}" srcOrd="9" destOrd="0" presId="urn:microsoft.com/office/officeart/2005/8/layout/vProcess5"/>
    <dgm:cxn modelId="{5C792AD6-13D0-42FA-8820-E05A8F12EC68}" type="presParOf" srcId="{46125F33-8562-4D88-88C9-434233297D70}" destId="{E105C1DB-15E9-4AD4-89AA-A22B76021FD4}" srcOrd="10" destOrd="0" presId="urn:microsoft.com/office/officeart/2005/8/layout/vProcess5"/>
    <dgm:cxn modelId="{6B339BC3-CA93-4981-B9B2-B8AC682A8D1D}" type="presParOf" srcId="{46125F33-8562-4D88-88C9-434233297D70}" destId="{DB1F68E0-4865-4C25-9277-EDD0A32CB87E}" srcOrd="11" destOrd="0" presId="urn:microsoft.com/office/officeart/2005/8/layout/vProcess5"/>
    <dgm:cxn modelId="{4D46831E-96C8-4F0A-983B-00E3BBBB50C9}" type="presParOf" srcId="{46125F33-8562-4D88-88C9-434233297D70}" destId="{27CDB7E3-61EF-402A-8B5D-69A3C6E1B4D2}" srcOrd="12" destOrd="0" presId="urn:microsoft.com/office/officeart/2005/8/layout/vProcess5"/>
    <dgm:cxn modelId="{2524FAAC-59E5-4CD5-B616-EFC83DD9A8BB}" type="presParOf" srcId="{46125F33-8562-4D88-88C9-434233297D70}" destId="{FA8BF611-5AC0-4931-8012-F6E5BF1F4C47}" srcOrd="13" destOrd="0" presId="urn:microsoft.com/office/officeart/2005/8/layout/vProcess5"/>
    <dgm:cxn modelId="{ECB3D888-75CC-4ED9-971C-62555A3C6203}" type="presParOf" srcId="{46125F33-8562-4D88-88C9-434233297D70}" destId="{94DD0244-4078-45AD-814D-8E018DE855A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0226B-8614-414A-9CD0-60DE054A91D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576CF52-3B24-4BD1-A359-F7227D22D2BD}">
      <dgm:prSet custT="1"/>
      <dgm:spPr/>
      <dgm:t>
        <a:bodyPr/>
        <a:lstStyle/>
        <a:p>
          <a:pPr rtl="0"/>
          <a:r>
            <a:rPr lang="pl-PL" sz="1200" b="1" dirty="0" smtClean="0">
              <a:latin typeface="+mn-lt"/>
            </a:rPr>
            <a:t>cywilnoprawne porozumienie,</a:t>
          </a:r>
          <a:r>
            <a:rPr lang="pl-PL" sz="1200" dirty="0" smtClean="0">
              <a:latin typeface="+mn-lt"/>
            </a:rPr>
            <a:t> </a:t>
          </a:r>
          <a:endParaRPr lang="pl-PL" sz="1200" dirty="0">
            <a:latin typeface="+mn-lt"/>
          </a:endParaRPr>
        </a:p>
      </dgm:t>
    </dgm:pt>
    <dgm:pt modelId="{A002F5BC-4885-4D7D-9FDF-10569FEFCD8B}" type="parTrans" cxnId="{12107D4C-683B-4BDC-B83C-9F3C78056C83}">
      <dgm:prSet/>
      <dgm:spPr/>
      <dgm:t>
        <a:bodyPr/>
        <a:lstStyle/>
        <a:p>
          <a:endParaRPr lang="pl-PL"/>
        </a:p>
      </dgm:t>
    </dgm:pt>
    <dgm:pt modelId="{02BD9377-A27C-43DE-A409-D7D67DCB23BA}" type="sibTrans" cxnId="{12107D4C-683B-4BDC-B83C-9F3C78056C83}">
      <dgm:prSet/>
      <dgm:spPr/>
      <dgm:t>
        <a:bodyPr/>
        <a:lstStyle/>
        <a:p>
          <a:endParaRPr lang="pl-PL"/>
        </a:p>
      </dgm:t>
    </dgm:pt>
    <dgm:pt modelId="{8E508758-3DE7-4B33-9E6E-87308F724068}">
      <dgm:prSet custT="1"/>
      <dgm:spPr/>
      <dgm:t>
        <a:bodyPr/>
        <a:lstStyle/>
        <a:p>
          <a:pPr rtl="0"/>
          <a:r>
            <a:rPr lang="pl-PL" sz="1200" dirty="0" smtClean="0">
              <a:latin typeface="+mn-lt"/>
            </a:rPr>
            <a:t>w </a:t>
          </a:r>
          <a:r>
            <a:rPr lang="pl-PL" sz="1200" b="1" dirty="0" smtClean="0">
              <a:latin typeface="+mn-lt"/>
            </a:rPr>
            <a:t>skład</a:t>
          </a:r>
          <a:r>
            <a:rPr lang="pl-PL" sz="1200" dirty="0" smtClean="0">
              <a:latin typeface="+mn-lt"/>
            </a:rPr>
            <a:t> którego mogą wchodzić:</a:t>
          </a:r>
          <a:endParaRPr lang="pl-PL" sz="1200" dirty="0">
            <a:latin typeface="+mn-lt"/>
          </a:endParaRPr>
        </a:p>
      </dgm:t>
    </dgm:pt>
    <dgm:pt modelId="{BE4C0BF1-17E0-4205-A37D-36E0E7F35CBE}" type="parTrans" cxnId="{771FA31C-533D-41DA-B5E7-3E2218EC8140}">
      <dgm:prSet/>
      <dgm:spPr/>
      <dgm:t>
        <a:bodyPr/>
        <a:lstStyle/>
        <a:p>
          <a:endParaRPr lang="pl-PL"/>
        </a:p>
      </dgm:t>
    </dgm:pt>
    <dgm:pt modelId="{310EA1C6-499D-43D8-899A-9336C3A66FCC}" type="sibTrans" cxnId="{771FA31C-533D-41DA-B5E7-3E2218EC8140}">
      <dgm:prSet/>
      <dgm:spPr/>
      <dgm:t>
        <a:bodyPr/>
        <a:lstStyle/>
        <a:p>
          <a:endParaRPr lang="pl-PL"/>
        </a:p>
      </dgm:t>
    </dgm:pt>
    <dgm:pt modelId="{43E4484C-D4C7-4EA1-B971-0D76D0AFC711}">
      <dgm:prSet custT="1"/>
      <dgm:spPr/>
      <dgm:t>
        <a:bodyPr/>
        <a:lstStyle/>
        <a:p>
          <a:pPr rtl="0"/>
          <a:r>
            <a:rPr lang="pl-PL" sz="1200" dirty="0" smtClean="0">
              <a:latin typeface="+mn-lt"/>
            </a:rPr>
            <a:t>osoby fizyczne, osoby prawne, jednostki naukowe, instytuty badawcze jednostki samorządu terytorialnego, </a:t>
          </a:r>
          <a:endParaRPr lang="pl-PL" sz="1200" dirty="0">
            <a:latin typeface="+mn-lt"/>
          </a:endParaRPr>
        </a:p>
      </dgm:t>
    </dgm:pt>
    <dgm:pt modelId="{C82114D0-CFD0-4D72-BADF-7A57EBE38FBA}" type="parTrans" cxnId="{EFDE4329-8E05-4597-A89E-354EFDE8220D}">
      <dgm:prSet/>
      <dgm:spPr/>
      <dgm:t>
        <a:bodyPr/>
        <a:lstStyle/>
        <a:p>
          <a:endParaRPr lang="pl-PL"/>
        </a:p>
      </dgm:t>
    </dgm:pt>
    <dgm:pt modelId="{04174A39-CAA3-42CD-9706-CD7E4A7460AE}" type="sibTrans" cxnId="{EFDE4329-8E05-4597-A89E-354EFDE8220D}">
      <dgm:prSet/>
      <dgm:spPr/>
      <dgm:t>
        <a:bodyPr/>
        <a:lstStyle/>
        <a:p>
          <a:endParaRPr lang="pl-PL"/>
        </a:p>
      </dgm:t>
    </dgm:pt>
    <dgm:pt modelId="{EA3AA5F0-BAD8-4286-A7EE-64FB9BC88B60}">
      <dgm:prSet custT="1"/>
      <dgm:spPr/>
      <dgm:t>
        <a:bodyPr/>
        <a:lstStyle/>
        <a:p>
          <a:pPr rtl="0"/>
          <a:r>
            <a:rPr lang="pl-PL" sz="1200" b="1" dirty="0" smtClean="0">
              <a:latin typeface="+mn-lt"/>
            </a:rPr>
            <a:t>dotyczące</a:t>
          </a:r>
          <a:endParaRPr lang="pl-PL" sz="1200" b="1" dirty="0">
            <a:latin typeface="+mn-lt"/>
          </a:endParaRPr>
        </a:p>
      </dgm:t>
    </dgm:pt>
    <dgm:pt modelId="{F22ECBFD-84EC-42AF-AF52-E3CC7AFCDF2F}" type="parTrans" cxnId="{0CF5BB5C-16B3-4357-87C7-F5A2A85367B0}">
      <dgm:prSet/>
      <dgm:spPr/>
      <dgm:t>
        <a:bodyPr/>
        <a:lstStyle/>
        <a:p>
          <a:endParaRPr lang="pl-PL"/>
        </a:p>
      </dgm:t>
    </dgm:pt>
    <dgm:pt modelId="{F4507C23-5DDB-4304-981D-257879349129}" type="sibTrans" cxnId="{0CF5BB5C-16B3-4357-87C7-F5A2A85367B0}">
      <dgm:prSet/>
      <dgm:spPr/>
      <dgm:t>
        <a:bodyPr/>
        <a:lstStyle/>
        <a:p>
          <a:endParaRPr lang="pl-PL"/>
        </a:p>
      </dgm:t>
    </dgm:pt>
    <dgm:pt modelId="{1C65BFDE-F649-4C01-ABF1-94B41E7F69D2}">
      <dgm:prSet custT="1"/>
      <dgm:spPr/>
      <dgm:t>
        <a:bodyPr/>
        <a:lstStyle/>
        <a:p>
          <a:pPr rtl="0"/>
          <a:r>
            <a:rPr lang="pl-PL" sz="1200" dirty="0" smtClean="0">
              <a:latin typeface="+mn-lt"/>
            </a:rPr>
            <a:t>wytwarzania i równoważenia zapotrzebowania, </a:t>
          </a:r>
          <a:endParaRPr lang="pl-PL" sz="1200" dirty="0">
            <a:latin typeface="+mn-lt"/>
          </a:endParaRPr>
        </a:p>
      </dgm:t>
    </dgm:pt>
    <dgm:pt modelId="{45B67BA4-0592-4CA3-8BB2-74CD919F390F}" type="parTrans" cxnId="{A46F4C55-0089-41E9-8D77-5D6B60919F85}">
      <dgm:prSet/>
      <dgm:spPr/>
      <dgm:t>
        <a:bodyPr/>
        <a:lstStyle/>
        <a:p>
          <a:endParaRPr lang="pl-PL"/>
        </a:p>
      </dgm:t>
    </dgm:pt>
    <dgm:pt modelId="{6672461E-0444-4FBB-BE50-8BB3E41A2151}" type="sibTrans" cxnId="{A46F4C55-0089-41E9-8D77-5D6B60919F85}">
      <dgm:prSet/>
      <dgm:spPr/>
      <dgm:t>
        <a:bodyPr/>
        <a:lstStyle/>
        <a:p>
          <a:endParaRPr lang="pl-PL"/>
        </a:p>
      </dgm:t>
    </dgm:pt>
    <dgm:pt modelId="{65EEEE99-DE17-4472-8436-223388DD8E22}">
      <dgm:prSet custT="1"/>
      <dgm:spPr/>
      <dgm:t>
        <a:bodyPr/>
        <a:lstStyle/>
        <a:p>
          <a:pPr rtl="0"/>
          <a:r>
            <a:rPr lang="pl-PL" sz="1200" smtClean="0">
              <a:latin typeface="+mn-lt"/>
            </a:rPr>
            <a:t>dystrybucji lub</a:t>
          </a:r>
          <a:endParaRPr lang="pl-PL" sz="1200">
            <a:latin typeface="+mn-lt"/>
          </a:endParaRPr>
        </a:p>
      </dgm:t>
    </dgm:pt>
    <dgm:pt modelId="{8891B32D-5FC4-4A6B-AE4E-64A77EB24617}" type="parTrans" cxnId="{3171962D-39DD-4792-A199-B2C5916C0F74}">
      <dgm:prSet/>
      <dgm:spPr/>
      <dgm:t>
        <a:bodyPr/>
        <a:lstStyle/>
        <a:p>
          <a:endParaRPr lang="pl-PL"/>
        </a:p>
      </dgm:t>
    </dgm:pt>
    <dgm:pt modelId="{65D7436D-76AF-4BFA-89DF-75906FD38203}" type="sibTrans" cxnId="{3171962D-39DD-4792-A199-B2C5916C0F74}">
      <dgm:prSet/>
      <dgm:spPr/>
      <dgm:t>
        <a:bodyPr/>
        <a:lstStyle/>
        <a:p>
          <a:endParaRPr lang="pl-PL"/>
        </a:p>
      </dgm:t>
    </dgm:pt>
    <dgm:pt modelId="{EA00C015-4BA5-45E0-AF57-B5595F8003D0}">
      <dgm:prSet custT="1"/>
      <dgm:spPr/>
      <dgm:t>
        <a:bodyPr/>
        <a:lstStyle/>
        <a:p>
          <a:pPr rtl="0"/>
          <a:r>
            <a:rPr lang="pl-PL" sz="1200" dirty="0" smtClean="0">
              <a:latin typeface="+mn-lt"/>
            </a:rPr>
            <a:t>obrotu energią z odnawialnych źródeł energii lub</a:t>
          </a:r>
          <a:endParaRPr lang="pl-PL" sz="1200" dirty="0">
            <a:latin typeface="+mn-lt"/>
          </a:endParaRPr>
        </a:p>
      </dgm:t>
    </dgm:pt>
    <dgm:pt modelId="{F5C82B52-E9A6-4128-B6B1-C25C382AD11D}" type="parTrans" cxnId="{DA713EBE-CFB0-4D3B-8EDE-1897B0B35B69}">
      <dgm:prSet/>
      <dgm:spPr/>
      <dgm:t>
        <a:bodyPr/>
        <a:lstStyle/>
        <a:p>
          <a:endParaRPr lang="pl-PL"/>
        </a:p>
      </dgm:t>
    </dgm:pt>
    <dgm:pt modelId="{2D97DE8F-10D2-4BE6-820E-94E6138F917D}" type="sibTrans" cxnId="{DA713EBE-CFB0-4D3B-8EDE-1897B0B35B69}">
      <dgm:prSet/>
      <dgm:spPr/>
      <dgm:t>
        <a:bodyPr/>
        <a:lstStyle/>
        <a:p>
          <a:endParaRPr lang="pl-PL"/>
        </a:p>
      </dgm:t>
    </dgm:pt>
    <dgm:pt modelId="{B659CC2A-3158-4204-BD95-62CF6345332C}">
      <dgm:prSet custT="1"/>
      <dgm:spPr/>
      <dgm:t>
        <a:bodyPr/>
        <a:lstStyle/>
        <a:p>
          <a:pPr rtl="0"/>
          <a:r>
            <a:rPr lang="pl-PL" sz="1200" dirty="0" smtClean="0">
              <a:latin typeface="+mn-lt"/>
            </a:rPr>
            <a:t>z innych źródeł lub paliw, w ramach sieci dystrybucyjnej o napięciu znamionowym niższym niż 110 </a:t>
          </a:r>
          <a:r>
            <a:rPr lang="pl-PL" sz="1200" dirty="0" err="1" smtClean="0">
              <a:latin typeface="+mn-lt"/>
            </a:rPr>
            <a:t>kV</a:t>
          </a:r>
          <a:r>
            <a:rPr lang="pl-PL" sz="1200" dirty="0" smtClean="0">
              <a:latin typeface="+mn-lt"/>
            </a:rPr>
            <a:t>, </a:t>
          </a:r>
          <a:endParaRPr lang="pl-PL" sz="1200" dirty="0">
            <a:latin typeface="+mn-lt"/>
          </a:endParaRPr>
        </a:p>
      </dgm:t>
    </dgm:pt>
    <dgm:pt modelId="{C2669DA2-A3BA-463A-AB42-9DA536B8B5A0}" type="parTrans" cxnId="{ED4410DE-6FD5-4AAC-BF52-7228B94C0DA8}">
      <dgm:prSet/>
      <dgm:spPr/>
      <dgm:t>
        <a:bodyPr/>
        <a:lstStyle/>
        <a:p>
          <a:endParaRPr lang="pl-PL"/>
        </a:p>
      </dgm:t>
    </dgm:pt>
    <dgm:pt modelId="{6D02AA32-D7E1-44DE-B7C4-6C49A4E5E91A}" type="sibTrans" cxnId="{ED4410DE-6FD5-4AAC-BF52-7228B94C0DA8}">
      <dgm:prSet/>
      <dgm:spPr/>
      <dgm:t>
        <a:bodyPr/>
        <a:lstStyle/>
        <a:p>
          <a:endParaRPr lang="pl-PL"/>
        </a:p>
      </dgm:t>
    </dgm:pt>
    <dgm:pt modelId="{4C14C198-8874-4F46-BE5A-D9A0EB591DB4}">
      <dgm:prSet custT="1"/>
      <dgm:spPr/>
      <dgm:t>
        <a:bodyPr/>
        <a:lstStyle/>
        <a:p>
          <a:pPr rtl="0"/>
          <a:r>
            <a:rPr lang="pl-PL" sz="1200" b="1" dirty="0" smtClean="0">
              <a:latin typeface="+mn-lt"/>
            </a:rPr>
            <a:t>obszar działania</a:t>
          </a:r>
          <a:endParaRPr lang="pl-PL" sz="1200" dirty="0">
            <a:latin typeface="+mn-lt"/>
          </a:endParaRPr>
        </a:p>
      </dgm:t>
    </dgm:pt>
    <dgm:pt modelId="{7D20BA93-BD43-43FF-B7ED-7D7E35AB98BA}" type="parTrans" cxnId="{DD9D7541-770B-4FBE-BCA3-7E11701CCCF9}">
      <dgm:prSet/>
      <dgm:spPr/>
      <dgm:t>
        <a:bodyPr/>
        <a:lstStyle/>
        <a:p>
          <a:endParaRPr lang="pl-PL"/>
        </a:p>
      </dgm:t>
    </dgm:pt>
    <dgm:pt modelId="{76313993-FADC-4E43-807A-4CF8FF5178D1}" type="sibTrans" cxnId="{DD9D7541-770B-4FBE-BCA3-7E11701CCCF9}">
      <dgm:prSet/>
      <dgm:spPr/>
      <dgm:t>
        <a:bodyPr/>
        <a:lstStyle/>
        <a:p>
          <a:endParaRPr lang="pl-PL"/>
        </a:p>
      </dgm:t>
    </dgm:pt>
    <dgm:pt modelId="{04761066-6B42-4BC1-A920-83A219231EE5}">
      <dgm:prSet custT="1"/>
      <dgm:spPr/>
      <dgm:t>
        <a:bodyPr/>
        <a:lstStyle/>
        <a:p>
          <a:pPr rtl="0"/>
          <a:r>
            <a:rPr lang="pl-PL" sz="1200" b="0" dirty="0" smtClean="0">
              <a:latin typeface="+mn-lt"/>
            </a:rPr>
            <a:t>jeden powiat lub 5 gmin </a:t>
          </a:r>
          <a:endParaRPr lang="pl-PL" sz="1200" b="0" dirty="0">
            <a:latin typeface="+mn-lt"/>
          </a:endParaRPr>
        </a:p>
      </dgm:t>
    </dgm:pt>
    <dgm:pt modelId="{95D8CC66-D80C-4F6C-816C-33EDF1170EEB}" type="parTrans" cxnId="{771C99A6-F640-4009-90D0-7EB87BAD9571}">
      <dgm:prSet/>
      <dgm:spPr/>
      <dgm:t>
        <a:bodyPr/>
        <a:lstStyle/>
        <a:p>
          <a:endParaRPr lang="pl-PL"/>
        </a:p>
      </dgm:t>
    </dgm:pt>
    <dgm:pt modelId="{2D982A04-754B-41A5-8FE3-D4E9116A434C}" type="sibTrans" cxnId="{771C99A6-F640-4009-90D0-7EB87BAD9571}">
      <dgm:prSet/>
      <dgm:spPr/>
      <dgm:t>
        <a:bodyPr/>
        <a:lstStyle/>
        <a:p>
          <a:endParaRPr lang="pl-PL"/>
        </a:p>
      </dgm:t>
    </dgm:pt>
    <dgm:pt modelId="{912F65B4-D2CA-4B1B-9AA0-CAEE6B996366}">
      <dgm:prSet custT="1"/>
      <dgm:spPr/>
      <dgm:t>
        <a:bodyPr/>
        <a:lstStyle/>
        <a:p>
          <a:pPr rtl="0"/>
          <a:r>
            <a:rPr lang="pl-PL" sz="1200" b="1" dirty="0" smtClean="0">
              <a:latin typeface="+mn-lt"/>
            </a:rPr>
            <a:t>klaster energii reprezentuje koordynator,  </a:t>
          </a:r>
          <a:r>
            <a:rPr lang="pl-PL" sz="1200" dirty="0" smtClean="0">
              <a:latin typeface="+mn-lt"/>
            </a:rPr>
            <a:t>którym jest powołana w tym celu: </a:t>
          </a:r>
          <a:endParaRPr lang="pl-PL" sz="1200" dirty="0">
            <a:latin typeface="+mn-lt"/>
          </a:endParaRPr>
        </a:p>
      </dgm:t>
    </dgm:pt>
    <dgm:pt modelId="{EC18FDEF-E3B9-4AC2-9787-66466231A34C}" type="parTrans" cxnId="{B68478CE-4617-4612-A981-89C50F8E9F0F}">
      <dgm:prSet/>
      <dgm:spPr/>
      <dgm:t>
        <a:bodyPr/>
        <a:lstStyle/>
        <a:p>
          <a:endParaRPr lang="pl-PL"/>
        </a:p>
      </dgm:t>
    </dgm:pt>
    <dgm:pt modelId="{0C64D9B7-0CCE-45C7-A8AE-AC1EC753D486}" type="sibTrans" cxnId="{B68478CE-4617-4612-A981-89C50F8E9F0F}">
      <dgm:prSet/>
      <dgm:spPr/>
      <dgm:t>
        <a:bodyPr/>
        <a:lstStyle/>
        <a:p>
          <a:endParaRPr lang="pl-PL"/>
        </a:p>
      </dgm:t>
    </dgm:pt>
    <dgm:pt modelId="{9B64A429-9C43-48E8-A76E-4D6F609FF2DC}">
      <dgm:prSet custT="1"/>
      <dgm:spPr/>
      <dgm:t>
        <a:bodyPr/>
        <a:lstStyle/>
        <a:p>
          <a:pPr rtl="0"/>
          <a:r>
            <a:rPr lang="pl-PL" sz="1200" smtClean="0">
              <a:latin typeface="+mn-lt"/>
            </a:rPr>
            <a:t>spółdzielnia, </a:t>
          </a:r>
          <a:endParaRPr lang="pl-PL" sz="1200">
            <a:latin typeface="+mn-lt"/>
          </a:endParaRPr>
        </a:p>
      </dgm:t>
    </dgm:pt>
    <dgm:pt modelId="{F0AA69F0-4B1D-4635-964A-38205A137EAB}" type="parTrans" cxnId="{3E0E88D2-F910-4469-AF3B-3F15B81A13FB}">
      <dgm:prSet/>
      <dgm:spPr/>
      <dgm:t>
        <a:bodyPr/>
        <a:lstStyle/>
        <a:p>
          <a:endParaRPr lang="pl-PL"/>
        </a:p>
      </dgm:t>
    </dgm:pt>
    <dgm:pt modelId="{2F354825-5A47-4E30-A79A-4C4CA77E1BEF}" type="sibTrans" cxnId="{3E0E88D2-F910-4469-AF3B-3F15B81A13FB}">
      <dgm:prSet/>
      <dgm:spPr/>
      <dgm:t>
        <a:bodyPr/>
        <a:lstStyle/>
        <a:p>
          <a:endParaRPr lang="pl-PL"/>
        </a:p>
      </dgm:t>
    </dgm:pt>
    <dgm:pt modelId="{D397C1C3-12CE-499A-9701-0DA236121191}">
      <dgm:prSet custT="1"/>
      <dgm:spPr/>
      <dgm:t>
        <a:bodyPr/>
        <a:lstStyle/>
        <a:p>
          <a:pPr rtl="0"/>
          <a:r>
            <a:rPr lang="pl-PL" sz="1200" dirty="0" smtClean="0">
              <a:latin typeface="+mn-lt"/>
            </a:rPr>
            <a:t>stowarzyszenie, </a:t>
          </a:r>
          <a:endParaRPr lang="pl-PL" sz="1200" dirty="0">
            <a:latin typeface="+mn-lt"/>
          </a:endParaRPr>
        </a:p>
      </dgm:t>
    </dgm:pt>
    <dgm:pt modelId="{D7E98C5A-6664-4D23-BF31-F41BE28A44D9}" type="parTrans" cxnId="{E8D9B126-C0FB-4C75-A307-C03765383DF1}">
      <dgm:prSet/>
      <dgm:spPr/>
      <dgm:t>
        <a:bodyPr/>
        <a:lstStyle/>
        <a:p>
          <a:endParaRPr lang="pl-PL"/>
        </a:p>
      </dgm:t>
    </dgm:pt>
    <dgm:pt modelId="{1FAF9B3F-3F9F-4383-BE1C-31DFC18CD641}" type="sibTrans" cxnId="{E8D9B126-C0FB-4C75-A307-C03765383DF1}">
      <dgm:prSet/>
      <dgm:spPr/>
      <dgm:t>
        <a:bodyPr/>
        <a:lstStyle/>
        <a:p>
          <a:endParaRPr lang="pl-PL"/>
        </a:p>
      </dgm:t>
    </dgm:pt>
    <dgm:pt modelId="{A92E6961-8033-48F4-93C0-182FAB86A9E2}">
      <dgm:prSet custT="1"/>
      <dgm:spPr/>
      <dgm:t>
        <a:bodyPr/>
        <a:lstStyle/>
        <a:p>
          <a:pPr rtl="0"/>
          <a:r>
            <a:rPr lang="pl-PL" sz="1200" smtClean="0">
              <a:latin typeface="+mn-lt"/>
            </a:rPr>
            <a:t>fundacja</a:t>
          </a:r>
          <a:endParaRPr lang="pl-PL" sz="1200">
            <a:latin typeface="+mn-lt"/>
          </a:endParaRPr>
        </a:p>
      </dgm:t>
    </dgm:pt>
    <dgm:pt modelId="{6F650BDC-89D9-42E7-8563-434CD7A15828}" type="parTrans" cxnId="{DD0E76F2-F972-4E3C-84F0-3E17DAECD747}">
      <dgm:prSet/>
      <dgm:spPr/>
      <dgm:t>
        <a:bodyPr/>
        <a:lstStyle/>
        <a:p>
          <a:endParaRPr lang="pl-PL"/>
        </a:p>
      </dgm:t>
    </dgm:pt>
    <dgm:pt modelId="{59EE9194-6C9D-4BA2-A954-F3872C143BEA}" type="sibTrans" cxnId="{DD0E76F2-F972-4E3C-84F0-3E17DAECD747}">
      <dgm:prSet/>
      <dgm:spPr/>
      <dgm:t>
        <a:bodyPr/>
        <a:lstStyle/>
        <a:p>
          <a:endParaRPr lang="pl-PL"/>
        </a:p>
      </dgm:t>
    </dgm:pt>
    <dgm:pt modelId="{C0E99319-3B28-4C35-9919-A926A1A21636}">
      <dgm:prSet custT="1"/>
      <dgm:spPr/>
      <dgm:t>
        <a:bodyPr/>
        <a:lstStyle/>
        <a:p>
          <a:pPr rtl="0"/>
          <a:r>
            <a:rPr lang="pl-PL" sz="1200" i="1" dirty="0" smtClean="0">
              <a:latin typeface="+mn-lt"/>
            </a:rPr>
            <a:t>lub wskazany w porozumieniu cywilnoprawnym dowolny członek klastra energii.</a:t>
          </a:r>
          <a:endParaRPr lang="pl-PL" sz="1200" dirty="0">
            <a:latin typeface="+mn-lt"/>
          </a:endParaRPr>
        </a:p>
      </dgm:t>
    </dgm:pt>
    <dgm:pt modelId="{AAEE4640-5517-4810-B0F7-FD778F8FA546}" type="parTrans" cxnId="{4B3C664D-843A-49B2-AA13-A4E0CA21FC3D}">
      <dgm:prSet/>
      <dgm:spPr/>
      <dgm:t>
        <a:bodyPr/>
        <a:lstStyle/>
        <a:p>
          <a:endParaRPr lang="pl-PL"/>
        </a:p>
      </dgm:t>
    </dgm:pt>
    <dgm:pt modelId="{4FFA6AF1-01D9-4D1C-A583-D1F227E75BF9}" type="sibTrans" cxnId="{4B3C664D-843A-49B2-AA13-A4E0CA21FC3D}">
      <dgm:prSet/>
      <dgm:spPr/>
      <dgm:t>
        <a:bodyPr/>
        <a:lstStyle/>
        <a:p>
          <a:endParaRPr lang="pl-PL"/>
        </a:p>
      </dgm:t>
    </dgm:pt>
    <dgm:pt modelId="{FDD6E5AC-8C7C-4ED5-9C20-2E5C67522655}" type="pres">
      <dgm:prSet presAssocID="{2050226B-8614-414A-9CD0-60DE054A91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635BD7C-8119-43EE-89B5-9B77F3DF7D17}" type="pres">
      <dgm:prSet presAssocID="{B576CF52-3B24-4BD1-A359-F7227D22D2B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975244-C36F-4FA1-860B-824394879D2B}" type="pres">
      <dgm:prSet presAssocID="{B576CF52-3B24-4BD1-A359-F7227D22D2B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9CA477-B697-43A7-B33D-B7F4DA08763E}" type="pres">
      <dgm:prSet presAssocID="{EA3AA5F0-BAD8-4286-A7EE-64FB9BC88B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FE4805-4D5D-47EE-81F7-C3F79F2D5FF5}" type="pres">
      <dgm:prSet presAssocID="{EA3AA5F0-BAD8-4286-A7EE-64FB9BC88B6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F0C664-D16E-4F08-82E0-7DA68B62BF3A}" type="pres">
      <dgm:prSet presAssocID="{4C14C198-8874-4F46-BE5A-D9A0EB591DB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0E8858-DD77-45C9-A378-8D520DE14B22}" type="pres">
      <dgm:prSet presAssocID="{4C14C198-8874-4F46-BE5A-D9A0EB591DB4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5972C8-AE26-4D9B-8987-98AA96C234B4}" type="pres">
      <dgm:prSet presAssocID="{912F65B4-D2CA-4B1B-9AA0-CAEE6B99636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011383-5ABD-4F91-BEFE-D9F80DA9309D}" type="pres">
      <dgm:prSet presAssocID="{912F65B4-D2CA-4B1B-9AA0-CAEE6B99636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CF5BB5C-16B3-4357-87C7-F5A2A85367B0}" srcId="{2050226B-8614-414A-9CD0-60DE054A91DD}" destId="{EA3AA5F0-BAD8-4286-A7EE-64FB9BC88B60}" srcOrd="1" destOrd="0" parTransId="{F22ECBFD-84EC-42AF-AF52-E3CC7AFCDF2F}" sibTransId="{F4507C23-5DDB-4304-981D-257879349129}"/>
    <dgm:cxn modelId="{EFDE4329-8E05-4597-A89E-354EFDE8220D}" srcId="{8E508758-3DE7-4B33-9E6E-87308F724068}" destId="{43E4484C-D4C7-4EA1-B971-0D76D0AFC711}" srcOrd="0" destOrd="0" parTransId="{C82114D0-CFD0-4D72-BADF-7A57EBE38FBA}" sibTransId="{04174A39-CAA3-42CD-9706-CD7E4A7460AE}"/>
    <dgm:cxn modelId="{59C3CCAC-C4D7-4907-ACAC-CB4C6F0C1C2C}" type="presOf" srcId="{EA3AA5F0-BAD8-4286-A7EE-64FB9BC88B60}" destId="{629CA477-B697-43A7-B33D-B7F4DA08763E}" srcOrd="0" destOrd="0" presId="urn:microsoft.com/office/officeart/2005/8/layout/vList2"/>
    <dgm:cxn modelId="{12107D4C-683B-4BDC-B83C-9F3C78056C83}" srcId="{2050226B-8614-414A-9CD0-60DE054A91DD}" destId="{B576CF52-3B24-4BD1-A359-F7227D22D2BD}" srcOrd="0" destOrd="0" parTransId="{A002F5BC-4885-4D7D-9FDF-10569FEFCD8B}" sibTransId="{02BD9377-A27C-43DE-A409-D7D67DCB23BA}"/>
    <dgm:cxn modelId="{B0D751F3-5341-4938-A192-1012DE0F22B2}" type="presOf" srcId="{65EEEE99-DE17-4472-8436-223388DD8E22}" destId="{5EFE4805-4D5D-47EE-81F7-C3F79F2D5FF5}" srcOrd="0" destOrd="1" presId="urn:microsoft.com/office/officeart/2005/8/layout/vList2"/>
    <dgm:cxn modelId="{771C99A6-F640-4009-90D0-7EB87BAD9571}" srcId="{4C14C198-8874-4F46-BE5A-D9A0EB591DB4}" destId="{04761066-6B42-4BC1-A920-83A219231EE5}" srcOrd="0" destOrd="0" parTransId="{95D8CC66-D80C-4F6C-816C-33EDF1170EEB}" sibTransId="{2D982A04-754B-41A5-8FE3-D4E9116A434C}"/>
    <dgm:cxn modelId="{C029BA21-82DE-4E75-B897-C3916E49214E}" type="presOf" srcId="{B576CF52-3B24-4BD1-A359-F7227D22D2BD}" destId="{B635BD7C-8119-43EE-89B5-9B77F3DF7D17}" srcOrd="0" destOrd="0" presId="urn:microsoft.com/office/officeart/2005/8/layout/vList2"/>
    <dgm:cxn modelId="{A46F4C55-0089-41E9-8D77-5D6B60919F85}" srcId="{EA3AA5F0-BAD8-4286-A7EE-64FB9BC88B60}" destId="{1C65BFDE-F649-4C01-ABF1-94B41E7F69D2}" srcOrd="0" destOrd="0" parTransId="{45B67BA4-0592-4CA3-8BB2-74CD919F390F}" sibTransId="{6672461E-0444-4FBB-BE50-8BB3E41A2151}"/>
    <dgm:cxn modelId="{DD0E76F2-F972-4E3C-84F0-3E17DAECD747}" srcId="{912F65B4-D2CA-4B1B-9AA0-CAEE6B996366}" destId="{A92E6961-8033-48F4-93C0-182FAB86A9E2}" srcOrd="2" destOrd="0" parTransId="{6F650BDC-89D9-42E7-8563-434CD7A15828}" sibTransId="{59EE9194-6C9D-4BA2-A954-F3872C143BEA}"/>
    <dgm:cxn modelId="{3E0E88D2-F910-4469-AF3B-3F15B81A13FB}" srcId="{912F65B4-D2CA-4B1B-9AA0-CAEE6B996366}" destId="{9B64A429-9C43-48E8-A76E-4D6F609FF2DC}" srcOrd="0" destOrd="0" parTransId="{F0AA69F0-4B1D-4635-964A-38205A137EAB}" sibTransId="{2F354825-5A47-4E30-A79A-4C4CA77E1BEF}"/>
    <dgm:cxn modelId="{B2217FB9-0A83-402E-A209-F01BE39D4AD9}" type="presOf" srcId="{912F65B4-D2CA-4B1B-9AA0-CAEE6B996366}" destId="{695972C8-AE26-4D9B-8987-98AA96C234B4}" srcOrd="0" destOrd="0" presId="urn:microsoft.com/office/officeart/2005/8/layout/vList2"/>
    <dgm:cxn modelId="{8005E05C-7EA6-4B97-BB57-6110E1C81B77}" type="presOf" srcId="{2050226B-8614-414A-9CD0-60DE054A91DD}" destId="{FDD6E5AC-8C7C-4ED5-9C20-2E5C67522655}" srcOrd="0" destOrd="0" presId="urn:microsoft.com/office/officeart/2005/8/layout/vList2"/>
    <dgm:cxn modelId="{81A9BC3C-5A79-4731-9BE6-36ECF189B902}" type="presOf" srcId="{EA00C015-4BA5-45E0-AF57-B5595F8003D0}" destId="{5EFE4805-4D5D-47EE-81F7-C3F79F2D5FF5}" srcOrd="0" destOrd="2" presId="urn:microsoft.com/office/officeart/2005/8/layout/vList2"/>
    <dgm:cxn modelId="{52E6B9A7-1DB3-4D20-94BC-D394C8A528C2}" type="presOf" srcId="{4C14C198-8874-4F46-BE5A-D9A0EB591DB4}" destId="{09F0C664-D16E-4F08-82E0-7DA68B62BF3A}" srcOrd="0" destOrd="0" presId="urn:microsoft.com/office/officeart/2005/8/layout/vList2"/>
    <dgm:cxn modelId="{2B27B93D-1A1C-4D5E-9505-A57DED0CA60A}" type="presOf" srcId="{C0E99319-3B28-4C35-9919-A926A1A21636}" destId="{22011383-5ABD-4F91-BEFE-D9F80DA9309D}" srcOrd="0" destOrd="3" presId="urn:microsoft.com/office/officeart/2005/8/layout/vList2"/>
    <dgm:cxn modelId="{3171962D-39DD-4792-A199-B2C5916C0F74}" srcId="{EA3AA5F0-BAD8-4286-A7EE-64FB9BC88B60}" destId="{65EEEE99-DE17-4472-8436-223388DD8E22}" srcOrd="1" destOrd="0" parTransId="{8891B32D-5FC4-4A6B-AE4E-64A77EB24617}" sibTransId="{65D7436D-76AF-4BFA-89DF-75906FD38203}"/>
    <dgm:cxn modelId="{B1778A20-6BD9-4597-AD8A-95FDE2CF7BC9}" type="presOf" srcId="{D397C1C3-12CE-499A-9701-0DA236121191}" destId="{22011383-5ABD-4F91-BEFE-D9F80DA9309D}" srcOrd="0" destOrd="1" presId="urn:microsoft.com/office/officeart/2005/8/layout/vList2"/>
    <dgm:cxn modelId="{A96BFCCA-67E2-4F05-B95D-1FC5EDA17751}" type="presOf" srcId="{9B64A429-9C43-48E8-A76E-4D6F609FF2DC}" destId="{22011383-5ABD-4F91-BEFE-D9F80DA9309D}" srcOrd="0" destOrd="0" presId="urn:microsoft.com/office/officeart/2005/8/layout/vList2"/>
    <dgm:cxn modelId="{DA713EBE-CFB0-4D3B-8EDE-1897B0B35B69}" srcId="{EA3AA5F0-BAD8-4286-A7EE-64FB9BC88B60}" destId="{EA00C015-4BA5-45E0-AF57-B5595F8003D0}" srcOrd="2" destOrd="0" parTransId="{F5C82B52-E9A6-4128-B6B1-C25C382AD11D}" sibTransId="{2D97DE8F-10D2-4BE6-820E-94E6138F917D}"/>
    <dgm:cxn modelId="{DD9D7541-770B-4FBE-BCA3-7E11701CCCF9}" srcId="{2050226B-8614-414A-9CD0-60DE054A91DD}" destId="{4C14C198-8874-4F46-BE5A-D9A0EB591DB4}" srcOrd="2" destOrd="0" parTransId="{7D20BA93-BD43-43FF-B7ED-7D7E35AB98BA}" sibTransId="{76313993-FADC-4E43-807A-4CF8FF5178D1}"/>
    <dgm:cxn modelId="{AEE4EBC9-8A1A-4015-9582-6C2B392A8445}" type="presOf" srcId="{04761066-6B42-4BC1-A920-83A219231EE5}" destId="{790E8858-DD77-45C9-A378-8D520DE14B22}" srcOrd="0" destOrd="0" presId="urn:microsoft.com/office/officeart/2005/8/layout/vList2"/>
    <dgm:cxn modelId="{B68478CE-4617-4612-A981-89C50F8E9F0F}" srcId="{2050226B-8614-414A-9CD0-60DE054A91DD}" destId="{912F65B4-D2CA-4B1B-9AA0-CAEE6B996366}" srcOrd="3" destOrd="0" parTransId="{EC18FDEF-E3B9-4AC2-9787-66466231A34C}" sibTransId="{0C64D9B7-0CCE-45C7-A8AE-AC1EC753D486}"/>
    <dgm:cxn modelId="{ED4410DE-6FD5-4AAC-BF52-7228B94C0DA8}" srcId="{EA3AA5F0-BAD8-4286-A7EE-64FB9BC88B60}" destId="{B659CC2A-3158-4204-BD95-62CF6345332C}" srcOrd="3" destOrd="0" parTransId="{C2669DA2-A3BA-463A-AB42-9DA536B8B5A0}" sibTransId="{6D02AA32-D7E1-44DE-B7C4-6C49A4E5E91A}"/>
    <dgm:cxn modelId="{E8D9B126-C0FB-4C75-A307-C03765383DF1}" srcId="{912F65B4-D2CA-4B1B-9AA0-CAEE6B996366}" destId="{D397C1C3-12CE-499A-9701-0DA236121191}" srcOrd="1" destOrd="0" parTransId="{D7E98C5A-6664-4D23-BF31-F41BE28A44D9}" sibTransId="{1FAF9B3F-3F9F-4383-BE1C-31DFC18CD641}"/>
    <dgm:cxn modelId="{4B3C664D-843A-49B2-AA13-A4E0CA21FC3D}" srcId="{912F65B4-D2CA-4B1B-9AA0-CAEE6B996366}" destId="{C0E99319-3B28-4C35-9919-A926A1A21636}" srcOrd="3" destOrd="0" parTransId="{AAEE4640-5517-4810-B0F7-FD778F8FA546}" sibTransId="{4FFA6AF1-01D9-4D1C-A583-D1F227E75BF9}"/>
    <dgm:cxn modelId="{A31A41CA-E1F8-4762-8005-9557AFD42E8A}" type="presOf" srcId="{8E508758-3DE7-4B33-9E6E-87308F724068}" destId="{46975244-C36F-4FA1-860B-824394879D2B}" srcOrd="0" destOrd="0" presId="urn:microsoft.com/office/officeart/2005/8/layout/vList2"/>
    <dgm:cxn modelId="{2F1CD3F7-247B-40C4-87F7-50F3138C9185}" type="presOf" srcId="{43E4484C-D4C7-4EA1-B971-0D76D0AFC711}" destId="{46975244-C36F-4FA1-860B-824394879D2B}" srcOrd="0" destOrd="1" presId="urn:microsoft.com/office/officeart/2005/8/layout/vList2"/>
    <dgm:cxn modelId="{771FA31C-533D-41DA-B5E7-3E2218EC8140}" srcId="{B576CF52-3B24-4BD1-A359-F7227D22D2BD}" destId="{8E508758-3DE7-4B33-9E6E-87308F724068}" srcOrd="0" destOrd="0" parTransId="{BE4C0BF1-17E0-4205-A37D-36E0E7F35CBE}" sibTransId="{310EA1C6-499D-43D8-899A-9336C3A66FCC}"/>
    <dgm:cxn modelId="{DF6CDC70-FBB2-4593-99F3-6D88C891552D}" type="presOf" srcId="{B659CC2A-3158-4204-BD95-62CF6345332C}" destId="{5EFE4805-4D5D-47EE-81F7-C3F79F2D5FF5}" srcOrd="0" destOrd="3" presId="urn:microsoft.com/office/officeart/2005/8/layout/vList2"/>
    <dgm:cxn modelId="{E686B59F-BE97-4D8E-B26B-FAFC33233B7E}" type="presOf" srcId="{A92E6961-8033-48F4-93C0-182FAB86A9E2}" destId="{22011383-5ABD-4F91-BEFE-D9F80DA9309D}" srcOrd="0" destOrd="2" presId="urn:microsoft.com/office/officeart/2005/8/layout/vList2"/>
    <dgm:cxn modelId="{52D722CF-E3C4-4C22-8B32-738CA188C5BD}" type="presOf" srcId="{1C65BFDE-F649-4C01-ABF1-94B41E7F69D2}" destId="{5EFE4805-4D5D-47EE-81F7-C3F79F2D5FF5}" srcOrd="0" destOrd="0" presId="urn:microsoft.com/office/officeart/2005/8/layout/vList2"/>
    <dgm:cxn modelId="{92EF2DA9-3093-4E96-8D5F-6EF93FEB9EC4}" type="presParOf" srcId="{FDD6E5AC-8C7C-4ED5-9C20-2E5C67522655}" destId="{B635BD7C-8119-43EE-89B5-9B77F3DF7D17}" srcOrd="0" destOrd="0" presId="urn:microsoft.com/office/officeart/2005/8/layout/vList2"/>
    <dgm:cxn modelId="{EBC2100A-6FA7-4009-B8DC-5629670F2414}" type="presParOf" srcId="{FDD6E5AC-8C7C-4ED5-9C20-2E5C67522655}" destId="{46975244-C36F-4FA1-860B-824394879D2B}" srcOrd="1" destOrd="0" presId="urn:microsoft.com/office/officeart/2005/8/layout/vList2"/>
    <dgm:cxn modelId="{5907095F-85DE-47BC-AE27-EE8E05AC0740}" type="presParOf" srcId="{FDD6E5AC-8C7C-4ED5-9C20-2E5C67522655}" destId="{629CA477-B697-43A7-B33D-B7F4DA08763E}" srcOrd="2" destOrd="0" presId="urn:microsoft.com/office/officeart/2005/8/layout/vList2"/>
    <dgm:cxn modelId="{DDFF23C5-A1CA-4398-8AE9-1D7B337166AD}" type="presParOf" srcId="{FDD6E5AC-8C7C-4ED5-9C20-2E5C67522655}" destId="{5EFE4805-4D5D-47EE-81F7-C3F79F2D5FF5}" srcOrd="3" destOrd="0" presId="urn:microsoft.com/office/officeart/2005/8/layout/vList2"/>
    <dgm:cxn modelId="{FC6BDEB1-CF87-49E3-8221-18238D3E856A}" type="presParOf" srcId="{FDD6E5AC-8C7C-4ED5-9C20-2E5C67522655}" destId="{09F0C664-D16E-4F08-82E0-7DA68B62BF3A}" srcOrd="4" destOrd="0" presId="urn:microsoft.com/office/officeart/2005/8/layout/vList2"/>
    <dgm:cxn modelId="{4752E8DC-9A52-41A5-8BA7-599F62423B19}" type="presParOf" srcId="{FDD6E5AC-8C7C-4ED5-9C20-2E5C67522655}" destId="{790E8858-DD77-45C9-A378-8D520DE14B22}" srcOrd="5" destOrd="0" presId="urn:microsoft.com/office/officeart/2005/8/layout/vList2"/>
    <dgm:cxn modelId="{AD754ED1-260A-45AE-BAE8-7FEA2109EB8A}" type="presParOf" srcId="{FDD6E5AC-8C7C-4ED5-9C20-2E5C67522655}" destId="{695972C8-AE26-4D9B-8987-98AA96C234B4}" srcOrd="6" destOrd="0" presId="urn:microsoft.com/office/officeart/2005/8/layout/vList2"/>
    <dgm:cxn modelId="{D7AEC00B-DF1E-4C5D-AFE1-4A3B426C1B17}" type="presParOf" srcId="{FDD6E5AC-8C7C-4ED5-9C20-2E5C67522655}" destId="{22011383-5ABD-4F91-BEFE-D9F80DA9309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9511E3-0201-4413-BCAB-1E53E1412F9A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CB4E2D3-86D2-44F4-874B-000FAE5DE9FD}">
      <dgm:prSet/>
      <dgm:spPr/>
      <dgm:t>
        <a:bodyPr/>
        <a:lstStyle/>
        <a:p>
          <a:r>
            <a:rPr lang="pl-PL" dirty="0"/>
            <a:t>Lokalne wyzwania </a:t>
          </a:r>
        </a:p>
      </dgm:t>
    </dgm:pt>
    <dgm:pt modelId="{86D67337-E9C1-4FC9-9556-96AEB76F439B}" type="parTrans" cxnId="{895D2427-9ED6-4E4C-A6E5-60EF00D59EB2}">
      <dgm:prSet/>
      <dgm:spPr/>
      <dgm:t>
        <a:bodyPr/>
        <a:lstStyle/>
        <a:p>
          <a:endParaRPr lang="pl-PL"/>
        </a:p>
      </dgm:t>
    </dgm:pt>
    <dgm:pt modelId="{1746AF4F-B11E-475D-9D66-39FA69CB5B87}" type="sibTrans" cxnId="{895D2427-9ED6-4E4C-A6E5-60EF00D59EB2}">
      <dgm:prSet/>
      <dgm:spPr/>
      <dgm:t>
        <a:bodyPr/>
        <a:lstStyle/>
        <a:p>
          <a:endParaRPr lang="pl-PL"/>
        </a:p>
      </dgm:t>
    </dgm:pt>
    <dgm:pt modelId="{0796618B-E7B0-430C-99A0-B8CFF6E5DAB3}">
      <dgm:prSet/>
      <dgm:spPr/>
      <dgm:t>
        <a:bodyPr/>
        <a:lstStyle/>
        <a:p>
          <a:r>
            <a:rPr lang="pl-PL" dirty="0"/>
            <a:t>Ciągłość dostaw energii elektrycznej </a:t>
          </a:r>
        </a:p>
      </dgm:t>
    </dgm:pt>
    <dgm:pt modelId="{4F42ADBD-33E2-4461-984A-1260DFEB6222}" type="parTrans" cxnId="{84F09959-9F1F-433E-9450-64388040474C}">
      <dgm:prSet/>
      <dgm:spPr/>
      <dgm:t>
        <a:bodyPr/>
        <a:lstStyle/>
        <a:p>
          <a:endParaRPr lang="pl-PL"/>
        </a:p>
      </dgm:t>
    </dgm:pt>
    <dgm:pt modelId="{1301FB53-2C94-45F0-A83A-8C11971B1D81}" type="sibTrans" cxnId="{84F09959-9F1F-433E-9450-64388040474C}">
      <dgm:prSet/>
      <dgm:spPr/>
      <dgm:t>
        <a:bodyPr/>
        <a:lstStyle/>
        <a:p>
          <a:endParaRPr lang="pl-PL"/>
        </a:p>
      </dgm:t>
    </dgm:pt>
    <dgm:pt modelId="{0778A080-803F-41D3-85E2-26BEDE9E3B21}">
      <dgm:prSet/>
      <dgm:spPr/>
      <dgm:t>
        <a:bodyPr/>
        <a:lstStyle/>
        <a:p>
          <a:r>
            <a:rPr lang="pl-PL" dirty="0"/>
            <a:t>Niska emisja </a:t>
          </a:r>
        </a:p>
      </dgm:t>
    </dgm:pt>
    <dgm:pt modelId="{9C121889-06F1-4EDC-B86F-BC15CF37BD00}" type="parTrans" cxnId="{38849F01-4D59-40B1-93C2-79BF7E3C7499}">
      <dgm:prSet/>
      <dgm:spPr/>
      <dgm:t>
        <a:bodyPr/>
        <a:lstStyle/>
        <a:p>
          <a:endParaRPr lang="pl-PL"/>
        </a:p>
      </dgm:t>
    </dgm:pt>
    <dgm:pt modelId="{81A91758-DB17-464D-A4BA-D7DA54582F0B}" type="sibTrans" cxnId="{38849F01-4D59-40B1-93C2-79BF7E3C7499}">
      <dgm:prSet/>
      <dgm:spPr/>
      <dgm:t>
        <a:bodyPr/>
        <a:lstStyle/>
        <a:p>
          <a:endParaRPr lang="pl-PL"/>
        </a:p>
      </dgm:t>
    </dgm:pt>
    <dgm:pt modelId="{9E9793C2-6D0F-4D49-8E48-B26CF17B0C7F}">
      <dgm:prSet/>
      <dgm:spPr/>
      <dgm:t>
        <a:bodyPr/>
        <a:lstStyle/>
        <a:p>
          <a:r>
            <a:rPr lang="pl-PL" dirty="0"/>
            <a:t>Zagospodarowanie odpadów </a:t>
          </a:r>
        </a:p>
      </dgm:t>
    </dgm:pt>
    <dgm:pt modelId="{18E415C5-CAEC-40E9-BA2B-8FB4D75A1E7E}" type="parTrans" cxnId="{DF4C73F5-0EC8-4695-8BEE-189CEC240581}">
      <dgm:prSet/>
      <dgm:spPr/>
      <dgm:t>
        <a:bodyPr/>
        <a:lstStyle/>
        <a:p>
          <a:endParaRPr lang="pl-PL"/>
        </a:p>
      </dgm:t>
    </dgm:pt>
    <dgm:pt modelId="{DF17B8B6-0D77-4298-8058-4503FB70FF56}" type="sibTrans" cxnId="{DF4C73F5-0EC8-4695-8BEE-189CEC240581}">
      <dgm:prSet/>
      <dgm:spPr/>
      <dgm:t>
        <a:bodyPr/>
        <a:lstStyle/>
        <a:p>
          <a:endParaRPr lang="pl-PL"/>
        </a:p>
      </dgm:t>
    </dgm:pt>
    <dgm:pt modelId="{C0ED17DA-FEF9-4BF1-9010-E648A9C88523}">
      <dgm:prSet/>
      <dgm:spPr/>
      <dgm:t>
        <a:bodyPr/>
        <a:lstStyle/>
        <a:p>
          <a:r>
            <a:rPr lang="pl-PL" dirty="0"/>
            <a:t>Efektywna współpraca lokalnej społeczności </a:t>
          </a:r>
        </a:p>
      </dgm:t>
    </dgm:pt>
    <dgm:pt modelId="{DF3DA9FF-D960-4378-990F-C19A9DD07F28}" type="parTrans" cxnId="{093687D6-AC50-48D8-BA41-5C6F45361D56}">
      <dgm:prSet/>
      <dgm:spPr/>
      <dgm:t>
        <a:bodyPr/>
        <a:lstStyle/>
        <a:p>
          <a:endParaRPr lang="pl-PL"/>
        </a:p>
      </dgm:t>
    </dgm:pt>
    <dgm:pt modelId="{0678FD88-3808-47AC-AE38-D4F44E3DD8C4}" type="sibTrans" cxnId="{093687D6-AC50-48D8-BA41-5C6F45361D56}">
      <dgm:prSet/>
      <dgm:spPr/>
      <dgm:t>
        <a:bodyPr/>
        <a:lstStyle/>
        <a:p>
          <a:endParaRPr lang="pl-PL"/>
        </a:p>
      </dgm:t>
    </dgm:pt>
    <dgm:pt modelId="{D3E1255D-73B9-4283-B9DA-956ACC48D779}">
      <dgm:prSet/>
      <dgm:spPr/>
      <dgm:t>
        <a:bodyPr/>
        <a:lstStyle/>
        <a:p>
          <a:r>
            <a:rPr lang="pl-PL" dirty="0"/>
            <a:t>Prosumenci </a:t>
          </a:r>
        </a:p>
      </dgm:t>
    </dgm:pt>
    <dgm:pt modelId="{07236D81-19F9-4661-9320-A05FC0FD81DC}" type="parTrans" cxnId="{9D5B9A95-6557-428D-BD01-D63F8FE5A033}">
      <dgm:prSet/>
      <dgm:spPr/>
      <dgm:t>
        <a:bodyPr/>
        <a:lstStyle/>
        <a:p>
          <a:endParaRPr lang="pl-PL"/>
        </a:p>
      </dgm:t>
    </dgm:pt>
    <dgm:pt modelId="{987DB48B-E36D-4668-8E85-91E5B71ADF5D}" type="sibTrans" cxnId="{9D5B9A95-6557-428D-BD01-D63F8FE5A033}">
      <dgm:prSet/>
      <dgm:spPr/>
      <dgm:t>
        <a:bodyPr/>
        <a:lstStyle/>
        <a:p>
          <a:endParaRPr lang="pl-PL"/>
        </a:p>
      </dgm:t>
    </dgm:pt>
    <dgm:pt modelId="{4456B56C-490C-493C-A965-B7A4AE868C8C}">
      <dgm:prSet/>
      <dgm:spPr/>
      <dgm:t>
        <a:bodyPr/>
        <a:lstStyle/>
        <a:p>
          <a:r>
            <a:rPr lang="pl-PL" dirty="0"/>
            <a:t>Klastry energii </a:t>
          </a:r>
        </a:p>
      </dgm:t>
    </dgm:pt>
    <dgm:pt modelId="{B95FD8D6-95BA-4464-87CE-19B3DAE098A6}" type="parTrans" cxnId="{F3B91833-AD72-41C1-8E96-ED924457ECC5}">
      <dgm:prSet/>
      <dgm:spPr/>
      <dgm:t>
        <a:bodyPr/>
        <a:lstStyle/>
        <a:p>
          <a:endParaRPr lang="pl-PL"/>
        </a:p>
      </dgm:t>
    </dgm:pt>
    <dgm:pt modelId="{A03C0136-D656-4C14-BD18-0754DFFC163B}" type="sibTrans" cxnId="{F3B91833-AD72-41C1-8E96-ED924457ECC5}">
      <dgm:prSet/>
      <dgm:spPr/>
      <dgm:t>
        <a:bodyPr/>
        <a:lstStyle/>
        <a:p>
          <a:endParaRPr lang="pl-PL"/>
        </a:p>
      </dgm:t>
    </dgm:pt>
    <dgm:pt modelId="{2BE265AA-6008-4F5C-A9E7-BEE7D5F31EB3}">
      <dgm:prSet/>
      <dgm:spPr/>
      <dgm:t>
        <a:bodyPr/>
        <a:lstStyle/>
        <a:p>
          <a:r>
            <a:rPr lang="pl-PL" dirty="0"/>
            <a:t>Najlepsze rozwiązania </a:t>
          </a:r>
        </a:p>
      </dgm:t>
    </dgm:pt>
    <dgm:pt modelId="{3F354E8B-9539-4E25-966E-896177227FB2}" type="parTrans" cxnId="{C9622AA4-0173-4186-914B-F6B588789B48}">
      <dgm:prSet/>
      <dgm:spPr/>
      <dgm:t>
        <a:bodyPr/>
        <a:lstStyle/>
        <a:p>
          <a:endParaRPr lang="pl-PL"/>
        </a:p>
      </dgm:t>
    </dgm:pt>
    <dgm:pt modelId="{04886A3D-FF8F-4C11-91E2-1F2BCF2F0ABF}" type="sibTrans" cxnId="{C9622AA4-0173-4186-914B-F6B588789B48}">
      <dgm:prSet/>
      <dgm:spPr/>
      <dgm:t>
        <a:bodyPr/>
        <a:lstStyle/>
        <a:p>
          <a:endParaRPr lang="pl-PL"/>
        </a:p>
      </dgm:t>
    </dgm:pt>
    <dgm:pt modelId="{7B406C51-7EA5-459D-BC75-92A6106A2A2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Elastyczność w tworzeniu rozwiązań dostosowanych do lokalnych potrzeb i możliwości</a:t>
          </a:r>
        </a:p>
      </dgm:t>
    </dgm:pt>
    <dgm:pt modelId="{79986A2E-66A1-48AB-B5A9-97DBC8112DA1}" type="parTrans" cxnId="{9A7ACABE-99AA-40FC-8E54-54CB8B443155}">
      <dgm:prSet/>
      <dgm:spPr/>
      <dgm:t>
        <a:bodyPr/>
        <a:lstStyle/>
        <a:p>
          <a:endParaRPr lang="pl-PL"/>
        </a:p>
      </dgm:t>
    </dgm:pt>
    <dgm:pt modelId="{D7F6092B-85D2-4C0A-A967-1299D1A1DA35}" type="sibTrans" cxnId="{9A7ACABE-99AA-40FC-8E54-54CB8B443155}">
      <dgm:prSet/>
      <dgm:spPr/>
      <dgm:t>
        <a:bodyPr/>
        <a:lstStyle/>
        <a:p>
          <a:endParaRPr lang="pl-PL"/>
        </a:p>
      </dgm:t>
    </dgm:pt>
    <dgm:pt modelId="{1AC21371-97BE-4122-858E-8A57B7B2F24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Minimalizacja ograniczeń administracyjnych</a:t>
          </a:r>
        </a:p>
      </dgm:t>
    </dgm:pt>
    <dgm:pt modelId="{FB98B143-0BCF-48F4-B2F9-613792791545}" type="parTrans" cxnId="{E2F5430B-6C8B-4EBB-9D97-96F871EED71A}">
      <dgm:prSet/>
      <dgm:spPr/>
      <dgm:t>
        <a:bodyPr/>
        <a:lstStyle/>
        <a:p>
          <a:endParaRPr lang="pl-PL"/>
        </a:p>
      </dgm:t>
    </dgm:pt>
    <dgm:pt modelId="{0D31D393-764B-48F8-8DEF-12E65939049B}" type="sibTrans" cxnId="{E2F5430B-6C8B-4EBB-9D97-96F871EED71A}">
      <dgm:prSet/>
      <dgm:spPr/>
      <dgm:t>
        <a:bodyPr/>
        <a:lstStyle/>
        <a:p>
          <a:endParaRPr lang="pl-PL"/>
        </a:p>
      </dgm:t>
    </dgm:pt>
    <dgm:pt modelId="{858A3770-067E-4B34-BA52-1E5455804F99}">
      <dgm:prSet/>
      <dgm:spPr/>
      <dgm:t>
        <a:bodyPr/>
        <a:lstStyle/>
        <a:p>
          <a:r>
            <a:rPr lang="pl-PL" dirty="0"/>
            <a:t>Aktywni użytkownicy </a:t>
          </a:r>
        </a:p>
      </dgm:t>
    </dgm:pt>
    <dgm:pt modelId="{F8B790B3-68DF-4DCF-99BF-1384E73089E2}" type="parTrans" cxnId="{DCA9FE47-C638-465A-A194-0CB56931F277}">
      <dgm:prSet/>
      <dgm:spPr/>
      <dgm:t>
        <a:bodyPr/>
        <a:lstStyle/>
        <a:p>
          <a:endParaRPr lang="pl-PL"/>
        </a:p>
      </dgm:t>
    </dgm:pt>
    <dgm:pt modelId="{E0EB186A-71C7-4A94-AB7C-A10DC9005902}" type="sibTrans" cxnId="{DCA9FE47-C638-465A-A194-0CB56931F277}">
      <dgm:prSet/>
      <dgm:spPr/>
      <dgm:t>
        <a:bodyPr/>
        <a:lstStyle/>
        <a:p>
          <a:endParaRPr lang="pl-PL"/>
        </a:p>
      </dgm:t>
    </dgm:pt>
    <dgm:pt modelId="{B23A604D-E58E-4686-BBC3-59764BFA1BE2}" type="pres">
      <dgm:prSet presAssocID="{309511E3-0201-4413-BCAB-1E53E1412F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BF56AC1-E6A1-4C73-98A8-B33AFFBBBF1F}" type="pres">
      <dgm:prSet presAssocID="{309511E3-0201-4413-BCAB-1E53E1412F9A}" presName="tSp" presStyleCnt="0"/>
      <dgm:spPr/>
    </dgm:pt>
    <dgm:pt modelId="{782D62ED-5C79-432F-906C-5ED257150899}" type="pres">
      <dgm:prSet presAssocID="{309511E3-0201-4413-BCAB-1E53E1412F9A}" presName="bSp" presStyleCnt="0"/>
      <dgm:spPr/>
    </dgm:pt>
    <dgm:pt modelId="{2C5DE4BF-639B-4291-90DA-C904C012304B}" type="pres">
      <dgm:prSet presAssocID="{309511E3-0201-4413-BCAB-1E53E1412F9A}" presName="process" presStyleCnt="0"/>
      <dgm:spPr/>
    </dgm:pt>
    <dgm:pt modelId="{47DBE457-0853-4D2C-992B-564EB67EAC3A}" type="pres">
      <dgm:prSet presAssocID="{7CB4E2D3-86D2-44F4-874B-000FAE5DE9FD}" presName="composite1" presStyleCnt="0"/>
      <dgm:spPr/>
    </dgm:pt>
    <dgm:pt modelId="{A1647B81-3A95-4167-9929-FBA2F1591A98}" type="pres">
      <dgm:prSet presAssocID="{7CB4E2D3-86D2-44F4-874B-000FAE5DE9FD}" presName="dummyNode1" presStyleLbl="node1" presStyleIdx="0" presStyleCnt="3"/>
      <dgm:spPr/>
    </dgm:pt>
    <dgm:pt modelId="{160FA6D3-8BA2-4A66-9B49-A964CC1337FD}" type="pres">
      <dgm:prSet presAssocID="{7CB4E2D3-86D2-44F4-874B-000FAE5DE9F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AE5046-8353-40A4-B2B9-604FCAAA1CD4}" type="pres">
      <dgm:prSet presAssocID="{7CB4E2D3-86D2-44F4-874B-000FAE5DE9F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6ABA78-4FF7-440A-B9F7-5C9FF304CB0D}" type="pres">
      <dgm:prSet presAssocID="{7CB4E2D3-86D2-44F4-874B-000FAE5DE9F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91950F-D910-451B-92A2-F9B871185720}" type="pres">
      <dgm:prSet presAssocID="{7CB4E2D3-86D2-44F4-874B-000FAE5DE9FD}" presName="connSite1" presStyleCnt="0"/>
      <dgm:spPr/>
    </dgm:pt>
    <dgm:pt modelId="{13A3B267-D384-4DE6-9149-18D9D474E497}" type="pres">
      <dgm:prSet presAssocID="{1746AF4F-B11E-475D-9D66-39FA69CB5B87}" presName="Name9" presStyleLbl="sibTrans2D1" presStyleIdx="0" presStyleCnt="2"/>
      <dgm:spPr/>
      <dgm:t>
        <a:bodyPr/>
        <a:lstStyle/>
        <a:p>
          <a:endParaRPr lang="pl-PL"/>
        </a:p>
      </dgm:t>
    </dgm:pt>
    <dgm:pt modelId="{F4DADFCC-E201-4500-846B-E6506CACEEE6}" type="pres">
      <dgm:prSet presAssocID="{C0ED17DA-FEF9-4BF1-9010-E648A9C88523}" presName="composite2" presStyleCnt="0"/>
      <dgm:spPr/>
    </dgm:pt>
    <dgm:pt modelId="{9ACD8C98-621B-4404-BD93-F2EE17BA6721}" type="pres">
      <dgm:prSet presAssocID="{C0ED17DA-FEF9-4BF1-9010-E648A9C88523}" presName="dummyNode2" presStyleLbl="node1" presStyleIdx="0" presStyleCnt="3"/>
      <dgm:spPr/>
    </dgm:pt>
    <dgm:pt modelId="{1433D984-566B-45B9-8E67-ED8B6E0AC8DD}" type="pres">
      <dgm:prSet presAssocID="{C0ED17DA-FEF9-4BF1-9010-E648A9C8852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7CA563-A243-4C8F-A63F-2FE7CE9B8FFA}" type="pres">
      <dgm:prSet presAssocID="{C0ED17DA-FEF9-4BF1-9010-E648A9C8852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0BA07B-5908-41D0-A8D3-DEE7418F5FC7}" type="pres">
      <dgm:prSet presAssocID="{C0ED17DA-FEF9-4BF1-9010-E648A9C8852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BF48C6-33C7-4AA7-B69B-0C553C4805D2}" type="pres">
      <dgm:prSet presAssocID="{C0ED17DA-FEF9-4BF1-9010-E648A9C88523}" presName="connSite2" presStyleCnt="0"/>
      <dgm:spPr/>
    </dgm:pt>
    <dgm:pt modelId="{79CD5872-61D3-4037-80CB-04F4B0527B7F}" type="pres">
      <dgm:prSet presAssocID="{0678FD88-3808-47AC-AE38-D4F44E3DD8C4}" presName="Name18" presStyleLbl="sibTrans2D1" presStyleIdx="1" presStyleCnt="2"/>
      <dgm:spPr/>
      <dgm:t>
        <a:bodyPr/>
        <a:lstStyle/>
        <a:p>
          <a:endParaRPr lang="pl-PL"/>
        </a:p>
      </dgm:t>
    </dgm:pt>
    <dgm:pt modelId="{9BE55387-0E73-4313-85B1-DD5CCB41367A}" type="pres">
      <dgm:prSet presAssocID="{2BE265AA-6008-4F5C-A9E7-BEE7D5F31EB3}" presName="composite1" presStyleCnt="0"/>
      <dgm:spPr/>
    </dgm:pt>
    <dgm:pt modelId="{BD0BC881-45B0-44BC-BA92-B06B8378251F}" type="pres">
      <dgm:prSet presAssocID="{2BE265AA-6008-4F5C-A9E7-BEE7D5F31EB3}" presName="dummyNode1" presStyleLbl="node1" presStyleIdx="1" presStyleCnt="3"/>
      <dgm:spPr/>
    </dgm:pt>
    <dgm:pt modelId="{49B41310-DF75-4742-B255-4FF0CCAE8746}" type="pres">
      <dgm:prSet presAssocID="{2BE265AA-6008-4F5C-A9E7-BEE7D5F31EB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9A0221-5AB0-43E5-B2FB-A4557A1EE66E}" type="pres">
      <dgm:prSet presAssocID="{2BE265AA-6008-4F5C-A9E7-BEE7D5F31EB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06E9C5-C64C-46BD-9D51-B2F0CF763EA1}" type="pres">
      <dgm:prSet presAssocID="{2BE265AA-6008-4F5C-A9E7-BEE7D5F31EB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91A6B9-772A-4C5D-9CF0-7980A87B5CDD}" type="pres">
      <dgm:prSet presAssocID="{2BE265AA-6008-4F5C-A9E7-BEE7D5F31EB3}" presName="connSite1" presStyleCnt="0"/>
      <dgm:spPr/>
    </dgm:pt>
  </dgm:ptLst>
  <dgm:cxnLst>
    <dgm:cxn modelId="{C9622AA4-0173-4186-914B-F6B588789B48}" srcId="{309511E3-0201-4413-BCAB-1E53E1412F9A}" destId="{2BE265AA-6008-4F5C-A9E7-BEE7D5F31EB3}" srcOrd="2" destOrd="0" parTransId="{3F354E8B-9539-4E25-966E-896177227FB2}" sibTransId="{04886A3D-FF8F-4C11-91E2-1F2BCF2F0ABF}"/>
    <dgm:cxn modelId="{8BBAE5D9-DC4C-42BC-A449-3C6604065DD3}" type="presOf" srcId="{0796618B-E7B0-430C-99A0-B8CFF6E5DAB3}" destId="{160FA6D3-8BA2-4A66-9B49-A964CC1337FD}" srcOrd="0" destOrd="0" presId="urn:microsoft.com/office/officeart/2005/8/layout/hProcess4"/>
    <dgm:cxn modelId="{6B79349A-33AB-4967-A396-179BB02F79B6}" type="presOf" srcId="{2BE265AA-6008-4F5C-A9E7-BEE7D5F31EB3}" destId="{8606E9C5-C64C-46BD-9D51-B2F0CF763EA1}" srcOrd="0" destOrd="0" presId="urn:microsoft.com/office/officeart/2005/8/layout/hProcess4"/>
    <dgm:cxn modelId="{895D2427-9ED6-4E4C-A6E5-60EF00D59EB2}" srcId="{309511E3-0201-4413-BCAB-1E53E1412F9A}" destId="{7CB4E2D3-86D2-44F4-874B-000FAE5DE9FD}" srcOrd="0" destOrd="0" parTransId="{86D67337-E9C1-4FC9-9556-96AEB76F439B}" sibTransId="{1746AF4F-B11E-475D-9D66-39FA69CB5B87}"/>
    <dgm:cxn modelId="{9B784038-E760-4D3B-A66A-2C8388A746B3}" type="presOf" srcId="{0778A080-803F-41D3-85E2-26BEDE9E3B21}" destId="{160FA6D3-8BA2-4A66-9B49-A964CC1337FD}" srcOrd="0" destOrd="1" presId="urn:microsoft.com/office/officeart/2005/8/layout/hProcess4"/>
    <dgm:cxn modelId="{117B5769-3F11-4AA1-A681-595B3B6F3930}" type="presOf" srcId="{7B406C51-7EA5-459D-BC75-92A6106A2A20}" destId="{E39A0221-5AB0-43E5-B2FB-A4557A1EE66E}" srcOrd="1" destOrd="0" presId="urn:microsoft.com/office/officeart/2005/8/layout/hProcess4"/>
    <dgm:cxn modelId="{77FB4914-2EC6-4561-9148-817FC8517A5D}" type="presOf" srcId="{1AC21371-97BE-4122-858E-8A57B7B2F244}" destId="{49B41310-DF75-4742-B255-4FF0CCAE8746}" srcOrd="0" destOrd="1" presId="urn:microsoft.com/office/officeart/2005/8/layout/hProcess4"/>
    <dgm:cxn modelId="{8A6C2D7E-7C02-4134-BA4C-88932538A60D}" type="presOf" srcId="{4456B56C-490C-493C-A965-B7A4AE868C8C}" destId="{AE7CA563-A243-4C8F-A63F-2FE7CE9B8FFA}" srcOrd="1" destOrd="1" presId="urn:microsoft.com/office/officeart/2005/8/layout/hProcess4"/>
    <dgm:cxn modelId="{E03493DD-4214-464D-9D16-16337EB73570}" type="presOf" srcId="{858A3770-067E-4B34-BA52-1E5455804F99}" destId="{1433D984-566B-45B9-8E67-ED8B6E0AC8DD}" srcOrd="0" destOrd="2" presId="urn:microsoft.com/office/officeart/2005/8/layout/hProcess4"/>
    <dgm:cxn modelId="{41207BF3-5FA5-4837-B188-BD1960D06104}" type="presOf" srcId="{9E9793C2-6D0F-4D49-8E48-B26CF17B0C7F}" destId="{160FA6D3-8BA2-4A66-9B49-A964CC1337FD}" srcOrd="0" destOrd="2" presId="urn:microsoft.com/office/officeart/2005/8/layout/hProcess4"/>
    <dgm:cxn modelId="{093687D6-AC50-48D8-BA41-5C6F45361D56}" srcId="{309511E3-0201-4413-BCAB-1E53E1412F9A}" destId="{C0ED17DA-FEF9-4BF1-9010-E648A9C88523}" srcOrd="1" destOrd="0" parTransId="{DF3DA9FF-D960-4378-990F-C19A9DD07F28}" sibTransId="{0678FD88-3808-47AC-AE38-D4F44E3DD8C4}"/>
    <dgm:cxn modelId="{9D5B9A95-6557-428D-BD01-D63F8FE5A033}" srcId="{C0ED17DA-FEF9-4BF1-9010-E648A9C88523}" destId="{D3E1255D-73B9-4283-B9DA-956ACC48D779}" srcOrd="0" destOrd="0" parTransId="{07236D81-19F9-4661-9320-A05FC0FD81DC}" sibTransId="{987DB48B-E36D-4668-8E85-91E5B71ADF5D}"/>
    <dgm:cxn modelId="{DF4C73F5-0EC8-4695-8BEE-189CEC240581}" srcId="{7CB4E2D3-86D2-44F4-874B-000FAE5DE9FD}" destId="{9E9793C2-6D0F-4D49-8E48-B26CF17B0C7F}" srcOrd="2" destOrd="0" parTransId="{18E415C5-CAEC-40E9-BA2B-8FB4D75A1E7E}" sibTransId="{DF17B8B6-0D77-4298-8058-4503FB70FF56}"/>
    <dgm:cxn modelId="{34A5462E-3D71-40B6-B805-E42F73D20F0C}" type="presOf" srcId="{0678FD88-3808-47AC-AE38-D4F44E3DD8C4}" destId="{79CD5872-61D3-4037-80CB-04F4B0527B7F}" srcOrd="0" destOrd="0" presId="urn:microsoft.com/office/officeart/2005/8/layout/hProcess4"/>
    <dgm:cxn modelId="{5993DE9C-8804-40C9-A5C4-7C8C57893CEB}" type="presOf" srcId="{858A3770-067E-4B34-BA52-1E5455804F99}" destId="{AE7CA563-A243-4C8F-A63F-2FE7CE9B8FFA}" srcOrd="1" destOrd="2" presId="urn:microsoft.com/office/officeart/2005/8/layout/hProcess4"/>
    <dgm:cxn modelId="{F3B91833-AD72-41C1-8E96-ED924457ECC5}" srcId="{C0ED17DA-FEF9-4BF1-9010-E648A9C88523}" destId="{4456B56C-490C-493C-A965-B7A4AE868C8C}" srcOrd="1" destOrd="0" parTransId="{B95FD8D6-95BA-4464-87CE-19B3DAE098A6}" sibTransId="{A03C0136-D656-4C14-BD18-0754DFFC163B}"/>
    <dgm:cxn modelId="{AE5BAD82-E2E3-40B0-8780-DC1CD4202EB7}" type="presOf" srcId="{D3E1255D-73B9-4283-B9DA-956ACC48D779}" destId="{AE7CA563-A243-4C8F-A63F-2FE7CE9B8FFA}" srcOrd="1" destOrd="0" presId="urn:microsoft.com/office/officeart/2005/8/layout/hProcess4"/>
    <dgm:cxn modelId="{38849F01-4D59-40B1-93C2-79BF7E3C7499}" srcId="{7CB4E2D3-86D2-44F4-874B-000FAE5DE9FD}" destId="{0778A080-803F-41D3-85E2-26BEDE9E3B21}" srcOrd="1" destOrd="0" parTransId="{9C121889-06F1-4EDC-B86F-BC15CF37BD00}" sibTransId="{81A91758-DB17-464D-A4BA-D7DA54582F0B}"/>
    <dgm:cxn modelId="{8BCA2F06-9C15-4CDB-948B-FF89C45F8AEE}" type="presOf" srcId="{9E9793C2-6D0F-4D49-8E48-B26CF17B0C7F}" destId="{99AE5046-8353-40A4-B2B9-604FCAAA1CD4}" srcOrd="1" destOrd="2" presId="urn:microsoft.com/office/officeart/2005/8/layout/hProcess4"/>
    <dgm:cxn modelId="{F77DA71F-C9A1-412D-82BC-EEA7EA359AAB}" type="presOf" srcId="{7B406C51-7EA5-459D-BC75-92A6106A2A20}" destId="{49B41310-DF75-4742-B255-4FF0CCAE8746}" srcOrd="0" destOrd="0" presId="urn:microsoft.com/office/officeart/2005/8/layout/hProcess4"/>
    <dgm:cxn modelId="{DCA9FE47-C638-465A-A194-0CB56931F277}" srcId="{C0ED17DA-FEF9-4BF1-9010-E648A9C88523}" destId="{858A3770-067E-4B34-BA52-1E5455804F99}" srcOrd="2" destOrd="0" parTransId="{F8B790B3-68DF-4DCF-99BF-1384E73089E2}" sibTransId="{E0EB186A-71C7-4A94-AB7C-A10DC9005902}"/>
    <dgm:cxn modelId="{E2F5430B-6C8B-4EBB-9D97-96F871EED71A}" srcId="{2BE265AA-6008-4F5C-A9E7-BEE7D5F31EB3}" destId="{1AC21371-97BE-4122-858E-8A57B7B2F244}" srcOrd="1" destOrd="0" parTransId="{FB98B143-0BCF-48F4-B2F9-613792791545}" sibTransId="{0D31D393-764B-48F8-8DEF-12E65939049B}"/>
    <dgm:cxn modelId="{544AE179-ACBB-4260-B4CD-EB2C59E23723}" type="presOf" srcId="{1746AF4F-B11E-475D-9D66-39FA69CB5B87}" destId="{13A3B267-D384-4DE6-9149-18D9D474E497}" srcOrd="0" destOrd="0" presId="urn:microsoft.com/office/officeart/2005/8/layout/hProcess4"/>
    <dgm:cxn modelId="{14D9A86B-DBDC-49F1-B196-7DA74C995DDC}" type="presOf" srcId="{0796618B-E7B0-430C-99A0-B8CFF6E5DAB3}" destId="{99AE5046-8353-40A4-B2B9-604FCAAA1CD4}" srcOrd="1" destOrd="0" presId="urn:microsoft.com/office/officeart/2005/8/layout/hProcess4"/>
    <dgm:cxn modelId="{CE767603-9055-415D-8885-96F5CDE7E5ED}" type="presOf" srcId="{C0ED17DA-FEF9-4BF1-9010-E648A9C88523}" destId="{BF0BA07B-5908-41D0-A8D3-DEE7418F5FC7}" srcOrd="0" destOrd="0" presId="urn:microsoft.com/office/officeart/2005/8/layout/hProcess4"/>
    <dgm:cxn modelId="{99022F5B-2502-4166-9AAD-6489A9DC8C09}" type="presOf" srcId="{309511E3-0201-4413-BCAB-1E53E1412F9A}" destId="{B23A604D-E58E-4686-BBC3-59764BFA1BE2}" srcOrd="0" destOrd="0" presId="urn:microsoft.com/office/officeart/2005/8/layout/hProcess4"/>
    <dgm:cxn modelId="{6F5305BD-5227-4B92-B7F3-033D05714F9F}" type="presOf" srcId="{1AC21371-97BE-4122-858E-8A57B7B2F244}" destId="{E39A0221-5AB0-43E5-B2FB-A4557A1EE66E}" srcOrd="1" destOrd="1" presId="urn:microsoft.com/office/officeart/2005/8/layout/hProcess4"/>
    <dgm:cxn modelId="{84F09959-9F1F-433E-9450-64388040474C}" srcId="{7CB4E2D3-86D2-44F4-874B-000FAE5DE9FD}" destId="{0796618B-E7B0-430C-99A0-B8CFF6E5DAB3}" srcOrd="0" destOrd="0" parTransId="{4F42ADBD-33E2-4461-984A-1260DFEB6222}" sibTransId="{1301FB53-2C94-45F0-A83A-8C11971B1D81}"/>
    <dgm:cxn modelId="{90ED06BC-BD5C-41D9-A771-C951A0FC14DE}" type="presOf" srcId="{7CB4E2D3-86D2-44F4-874B-000FAE5DE9FD}" destId="{566ABA78-4FF7-440A-B9F7-5C9FF304CB0D}" srcOrd="0" destOrd="0" presId="urn:microsoft.com/office/officeart/2005/8/layout/hProcess4"/>
    <dgm:cxn modelId="{20194ACF-372C-41FF-B35D-E49AA9112F28}" type="presOf" srcId="{D3E1255D-73B9-4283-B9DA-956ACC48D779}" destId="{1433D984-566B-45B9-8E67-ED8B6E0AC8DD}" srcOrd="0" destOrd="0" presId="urn:microsoft.com/office/officeart/2005/8/layout/hProcess4"/>
    <dgm:cxn modelId="{198F495B-B0AE-4ADA-BF5D-C9BE5609156B}" type="presOf" srcId="{4456B56C-490C-493C-A965-B7A4AE868C8C}" destId="{1433D984-566B-45B9-8E67-ED8B6E0AC8DD}" srcOrd="0" destOrd="1" presId="urn:microsoft.com/office/officeart/2005/8/layout/hProcess4"/>
    <dgm:cxn modelId="{3305677A-7BEB-4F9F-9AA7-0E2A57F2F7FA}" type="presOf" srcId="{0778A080-803F-41D3-85E2-26BEDE9E3B21}" destId="{99AE5046-8353-40A4-B2B9-604FCAAA1CD4}" srcOrd="1" destOrd="1" presId="urn:microsoft.com/office/officeart/2005/8/layout/hProcess4"/>
    <dgm:cxn modelId="{9A7ACABE-99AA-40FC-8E54-54CB8B443155}" srcId="{2BE265AA-6008-4F5C-A9E7-BEE7D5F31EB3}" destId="{7B406C51-7EA5-459D-BC75-92A6106A2A20}" srcOrd="0" destOrd="0" parTransId="{79986A2E-66A1-48AB-B5A9-97DBC8112DA1}" sibTransId="{D7F6092B-85D2-4C0A-A967-1299D1A1DA35}"/>
    <dgm:cxn modelId="{D3C1A45B-8618-43FE-AC33-3F0134CB88EA}" type="presParOf" srcId="{B23A604D-E58E-4686-BBC3-59764BFA1BE2}" destId="{FBF56AC1-E6A1-4C73-98A8-B33AFFBBBF1F}" srcOrd="0" destOrd="0" presId="urn:microsoft.com/office/officeart/2005/8/layout/hProcess4"/>
    <dgm:cxn modelId="{FE7FD276-581F-4308-B10D-44B3E6875731}" type="presParOf" srcId="{B23A604D-E58E-4686-BBC3-59764BFA1BE2}" destId="{782D62ED-5C79-432F-906C-5ED257150899}" srcOrd="1" destOrd="0" presId="urn:microsoft.com/office/officeart/2005/8/layout/hProcess4"/>
    <dgm:cxn modelId="{683EC90F-D966-4C5B-A890-3506D4901D58}" type="presParOf" srcId="{B23A604D-E58E-4686-BBC3-59764BFA1BE2}" destId="{2C5DE4BF-639B-4291-90DA-C904C012304B}" srcOrd="2" destOrd="0" presId="urn:microsoft.com/office/officeart/2005/8/layout/hProcess4"/>
    <dgm:cxn modelId="{2118E719-DF82-4CCF-BFB2-6E38779191EC}" type="presParOf" srcId="{2C5DE4BF-639B-4291-90DA-C904C012304B}" destId="{47DBE457-0853-4D2C-992B-564EB67EAC3A}" srcOrd="0" destOrd="0" presId="urn:microsoft.com/office/officeart/2005/8/layout/hProcess4"/>
    <dgm:cxn modelId="{33B704E2-7399-450C-9551-CC1832276439}" type="presParOf" srcId="{47DBE457-0853-4D2C-992B-564EB67EAC3A}" destId="{A1647B81-3A95-4167-9929-FBA2F1591A98}" srcOrd="0" destOrd="0" presId="urn:microsoft.com/office/officeart/2005/8/layout/hProcess4"/>
    <dgm:cxn modelId="{8725C9CB-B142-46C9-8389-1BF6CB7BF4F0}" type="presParOf" srcId="{47DBE457-0853-4D2C-992B-564EB67EAC3A}" destId="{160FA6D3-8BA2-4A66-9B49-A964CC1337FD}" srcOrd="1" destOrd="0" presId="urn:microsoft.com/office/officeart/2005/8/layout/hProcess4"/>
    <dgm:cxn modelId="{B90D107C-5F6D-4675-879E-2890869BEB32}" type="presParOf" srcId="{47DBE457-0853-4D2C-992B-564EB67EAC3A}" destId="{99AE5046-8353-40A4-B2B9-604FCAAA1CD4}" srcOrd="2" destOrd="0" presId="urn:microsoft.com/office/officeart/2005/8/layout/hProcess4"/>
    <dgm:cxn modelId="{EB523747-4E80-4B86-8879-48F45D2CD827}" type="presParOf" srcId="{47DBE457-0853-4D2C-992B-564EB67EAC3A}" destId="{566ABA78-4FF7-440A-B9F7-5C9FF304CB0D}" srcOrd="3" destOrd="0" presId="urn:microsoft.com/office/officeart/2005/8/layout/hProcess4"/>
    <dgm:cxn modelId="{83BF8FFD-EA19-45EA-9958-FBAE7CCBBC94}" type="presParOf" srcId="{47DBE457-0853-4D2C-992B-564EB67EAC3A}" destId="{7D91950F-D910-451B-92A2-F9B871185720}" srcOrd="4" destOrd="0" presId="urn:microsoft.com/office/officeart/2005/8/layout/hProcess4"/>
    <dgm:cxn modelId="{C258DA4C-97CA-43D8-99A2-AB85CD35223B}" type="presParOf" srcId="{2C5DE4BF-639B-4291-90DA-C904C012304B}" destId="{13A3B267-D384-4DE6-9149-18D9D474E497}" srcOrd="1" destOrd="0" presId="urn:microsoft.com/office/officeart/2005/8/layout/hProcess4"/>
    <dgm:cxn modelId="{83762C55-40CC-4C5F-8A66-C5173F08611C}" type="presParOf" srcId="{2C5DE4BF-639B-4291-90DA-C904C012304B}" destId="{F4DADFCC-E201-4500-846B-E6506CACEEE6}" srcOrd="2" destOrd="0" presId="urn:microsoft.com/office/officeart/2005/8/layout/hProcess4"/>
    <dgm:cxn modelId="{D89E237B-2D0F-433E-8E3B-A42D9CF9EBAD}" type="presParOf" srcId="{F4DADFCC-E201-4500-846B-E6506CACEEE6}" destId="{9ACD8C98-621B-4404-BD93-F2EE17BA6721}" srcOrd="0" destOrd="0" presId="urn:microsoft.com/office/officeart/2005/8/layout/hProcess4"/>
    <dgm:cxn modelId="{D07C5F4A-FC26-4C05-9C8B-A6AC2A3640A5}" type="presParOf" srcId="{F4DADFCC-E201-4500-846B-E6506CACEEE6}" destId="{1433D984-566B-45B9-8E67-ED8B6E0AC8DD}" srcOrd="1" destOrd="0" presId="urn:microsoft.com/office/officeart/2005/8/layout/hProcess4"/>
    <dgm:cxn modelId="{AFDF0E29-F3B9-4AF7-84DD-3A2309BC964A}" type="presParOf" srcId="{F4DADFCC-E201-4500-846B-E6506CACEEE6}" destId="{AE7CA563-A243-4C8F-A63F-2FE7CE9B8FFA}" srcOrd="2" destOrd="0" presId="urn:microsoft.com/office/officeart/2005/8/layout/hProcess4"/>
    <dgm:cxn modelId="{846EE9DC-3D64-43DF-A191-0A732D1F3344}" type="presParOf" srcId="{F4DADFCC-E201-4500-846B-E6506CACEEE6}" destId="{BF0BA07B-5908-41D0-A8D3-DEE7418F5FC7}" srcOrd="3" destOrd="0" presId="urn:microsoft.com/office/officeart/2005/8/layout/hProcess4"/>
    <dgm:cxn modelId="{6C11A597-31B0-4DC7-8E5C-1E0D7402C909}" type="presParOf" srcId="{F4DADFCC-E201-4500-846B-E6506CACEEE6}" destId="{FCBF48C6-33C7-4AA7-B69B-0C553C4805D2}" srcOrd="4" destOrd="0" presId="urn:microsoft.com/office/officeart/2005/8/layout/hProcess4"/>
    <dgm:cxn modelId="{FD4172DE-1B73-4900-A060-A34A849048BF}" type="presParOf" srcId="{2C5DE4BF-639B-4291-90DA-C904C012304B}" destId="{79CD5872-61D3-4037-80CB-04F4B0527B7F}" srcOrd="3" destOrd="0" presId="urn:microsoft.com/office/officeart/2005/8/layout/hProcess4"/>
    <dgm:cxn modelId="{68D88C81-8796-4C3E-B354-E602CD7711D1}" type="presParOf" srcId="{2C5DE4BF-639B-4291-90DA-C904C012304B}" destId="{9BE55387-0E73-4313-85B1-DD5CCB41367A}" srcOrd="4" destOrd="0" presId="urn:microsoft.com/office/officeart/2005/8/layout/hProcess4"/>
    <dgm:cxn modelId="{225B298A-F1E5-42A9-937A-CB8D636EBBE1}" type="presParOf" srcId="{9BE55387-0E73-4313-85B1-DD5CCB41367A}" destId="{BD0BC881-45B0-44BC-BA92-B06B8378251F}" srcOrd="0" destOrd="0" presId="urn:microsoft.com/office/officeart/2005/8/layout/hProcess4"/>
    <dgm:cxn modelId="{079A2484-3A5D-47EB-8F2E-7BA85F696B4B}" type="presParOf" srcId="{9BE55387-0E73-4313-85B1-DD5CCB41367A}" destId="{49B41310-DF75-4742-B255-4FF0CCAE8746}" srcOrd="1" destOrd="0" presId="urn:microsoft.com/office/officeart/2005/8/layout/hProcess4"/>
    <dgm:cxn modelId="{62A5A365-B0BD-40A7-87B3-4D29A3C45196}" type="presParOf" srcId="{9BE55387-0E73-4313-85B1-DD5CCB41367A}" destId="{E39A0221-5AB0-43E5-B2FB-A4557A1EE66E}" srcOrd="2" destOrd="0" presId="urn:microsoft.com/office/officeart/2005/8/layout/hProcess4"/>
    <dgm:cxn modelId="{66DB6C6F-1E2B-44AD-851B-D91ABE1927CE}" type="presParOf" srcId="{9BE55387-0E73-4313-85B1-DD5CCB41367A}" destId="{8606E9C5-C64C-46BD-9D51-B2F0CF763EA1}" srcOrd="3" destOrd="0" presId="urn:microsoft.com/office/officeart/2005/8/layout/hProcess4"/>
    <dgm:cxn modelId="{57D48E78-3782-488C-855D-7AA2271179E4}" type="presParOf" srcId="{9BE55387-0E73-4313-85B1-DD5CCB41367A}" destId="{5591A6B9-772A-4C5D-9CF0-7980A87B5CD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0648DE-61F1-43BF-9404-0CF8EC8C3369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1463FCE-B145-4F4D-9A1A-E377282E20FC}">
      <dgm:prSet/>
      <dgm:spPr/>
      <dgm:t>
        <a:bodyPr/>
        <a:lstStyle/>
        <a:p>
          <a:r>
            <a:rPr lang="pl-PL" dirty="0"/>
            <a:t>Lokalna niezależność energetyczna </a:t>
          </a:r>
        </a:p>
      </dgm:t>
    </dgm:pt>
    <dgm:pt modelId="{1C9BFE08-933B-4107-873D-67598E8ABF4B}" type="parTrans" cxnId="{796F6AD8-93EC-49EF-BCFC-22E89DC8E3F6}">
      <dgm:prSet/>
      <dgm:spPr/>
      <dgm:t>
        <a:bodyPr/>
        <a:lstStyle/>
        <a:p>
          <a:endParaRPr lang="pl-PL"/>
        </a:p>
      </dgm:t>
    </dgm:pt>
    <dgm:pt modelId="{ED607071-CE5F-4AEA-9617-42EC5F81B84B}" type="sibTrans" cxnId="{796F6AD8-93EC-49EF-BCFC-22E89DC8E3F6}">
      <dgm:prSet/>
      <dgm:spPr/>
      <dgm:t>
        <a:bodyPr/>
        <a:lstStyle/>
        <a:p>
          <a:endParaRPr lang="pl-PL"/>
        </a:p>
      </dgm:t>
    </dgm:pt>
    <dgm:pt modelId="{83B00A0F-1AAD-4CA3-9935-2054F52CE010}">
      <dgm:prSet/>
      <dgm:spPr/>
      <dgm:t>
        <a:bodyPr/>
        <a:lstStyle/>
        <a:p>
          <a:r>
            <a:rPr lang="pl-PL" dirty="0"/>
            <a:t>Nowe miejsca pracy</a:t>
          </a:r>
        </a:p>
      </dgm:t>
    </dgm:pt>
    <dgm:pt modelId="{9676D1E4-6104-4BA7-A792-A0E3D4C46F59}" type="parTrans" cxnId="{DDE1A430-8812-4A51-814B-5DF79883CDDD}">
      <dgm:prSet/>
      <dgm:spPr/>
      <dgm:t>
        <a:bodyPr/>
        <a:lstStyle/>
        <a:p>
          <a:endParaRPr lang="pl-PL"/>
        </a:p>
      </dgm:t>
    </dgm:pt>
    <dgm:pt modelId="{E23AF49F-9A50-4F49-BCB6-076417B9EAD9}" type="sibTrans" cxnId="{DDE1A430-8812-4A51-814B-5DF79883CDDD}">
      <dgm:prSet/>
      <dgm:spPr/>
      <dgm:t>
        <a:bodyPr/>
        <a:lstStyle/>
        <a:p>
          <a:endParaRPr lang="pl-PL"/>
        </a:p>
      </dgm:t>
    </dgm:pt>
    <dgm:pt modelId="{A29C0894-B9BE-484F-9B60-D2C6BA95CC15}">
      <dgm:prSet/>
      <dgm:spPr/>
      <dgm:t>
        <a:bodyPr/>
        <a:lstStyle/>
        <a:p>
          <a:r>
            <a:rPr lang="pl-PL" dirty="0"/>
            <a:t>Aktywizacja społeczeństwa </a:t>
          </a:r>
        </a:p>
      </dgm:t>
    </dgm:pt>
    <dgm:pt modelId="{F8D67EDA-43EF-41A4-94DE-004727D490DB}" type="parTrans" cxnId="{DD6B8300-97C6-4E63-B8E1-CCB27238E751}">
      <dgm:prSet/>
      <dgm:spPr/>
      <dgm:t>
        <a:bodyPr/>
        <a:lstStyle/>
        <a:p>
          <a:endParaRPr lang="pl-PL"/>
        </a:p>
      </dgm:t>
    </dgm:pt>
    <dgm:pt modelId="{A9B8A484-97BD-4C8A-99BE-046365290792}" type="sibTrans" cxnId="{DD6B8300-97C6-4E63-B8E1-CCB27238E751}">
      <dgm:prSet/>
      <dgm:spPr/>
      <dgm:t>
        <a:bodyPr/>
        <a:lstStyle/>
        <a:p>
          <a:endParaRPr lang="pl-PL"/>
        </a:p>
      </dgm:t>
    </dgm:pt>
    <dgm:pt modelId="{8F1AD4EE-DC63-4011-A57F-B543ED879688}">
      <dgm:prSet/>
      <dgm:spPr/>
      <dgm:t>
        <a:bodyPr/>
        <a:lstStyle/>
        <a:p>
          <a:r>
            <a:rPr lang="pl-PL" dirty="0"/>
            <a:t>Zrównoważony rozwój </a:t>
          </a:r>
        </a:p>
      </dgm:t>
    </dgm:pt>
    <dgm:pt modelId="{D58BBF3D-A77F-49CE-BC7A-C9B09DBC26D2}" type="parTrans" cxnId="{1D49B471-A7DE-400A-B01A-61B950EFB134}">
      <dgm:prSet/>
      <dgm:spPr/>
      <dgm:t>
        <a:bodyPr/>
        <a:lstStyle/>
        <a:p>
          <a:endParaRPr lang="pl-PL"/>
        </a:p>
      </dgm:t>
    </dgm:pt>
    <dgm:pt modelId="{64B67E58-EE76-4B9E-9E22-E48289C5BF40}" type="sibTrans" cxnId="{1D49B471-A7DE-400A-B01A-61B950EFB134}">
      <dgm:prSet/>
      <dgm:spPr/>
      <dgm:t>
        <a:bodyPr/>
        <a:lstStyle/>
        <a:p>
          <a:endParaRPr lang="pl-PL"/>
        </a:p>
      </dgm:t>
    </dgm:pt>
    <dgm:pt modelId="{28D8C5EC-4938-4BB6-AFF3-656431FC3148}">
      <dgm:prSet/>
      <dgm:spPr/>
      <dgm:t>
        <a:bodyPr/>
        <a:lstStyle/>
        <a:p>
          <a:r>
            <a:rPr lang="pl-PL" dirty="0"/>
            <a:t>Zwiększenie pewności i ciągłości dostaw </a:t>
          </a:r>
        </a:p>
      </dgm:t>
    </dgm:pt>
    <dgm:pt modelId="{1C7974A7-3F01-4C49-8D07-DD0A7F0284F2}" type="parTrans" cxnId="{13968F3A-7CF7-4223-9FED-728100D3C7EA}">
      <dgm:prSet/>
      <dgm:spPr/>
      <dgm:t>
        <a:bodyPr/>
        <a:lstStyle/>
        <a:p>
          <a:endParaRPr lang="pl-PL"/>
        </a:p>
      </dgm:t>
    </dgm:pt>
    <dgm:pt modelId="{CD2EDE39-7BDD-42FD-AE5D-5F9222781514}" type="sibTrans" cxnId="{13968F3A-7CF7-4223-9FED-728100D3C7EA}">
      <dgm:prSet/>
      <dgm:spPr/>
      <dgm:t>
        <a:bodyPr/>
        <a:lstStyle/>
        <a:p>
          <a:endParaRPr lang="pl-PL"/>
        </a:p>
      </dgm:t>
    </dgm:pt>
    <dgm:pt modelId="{D36A26BF-6D30-487D-AEE5-2F92ECCBA4AA}">
      <dgm:prSet/>
      <dgm:spPr/>
      <dgm:t>
        <a:bodyPr/>
        <a:lstStyle/>
        <a:p>
          <a:r>
            <a:rPr lang="pl-PL" dirty="0"/>
            <a:t>Zagospodarowanie lokalnie dostępnych </a:t>
          </a:r>
          <a:r>
            <a:rPr lang="pl-PL" dirty="0">
              <a:solidFill>
                <a:schemeClr val="tx1"/>
              </a:solidFill>
            </a:rPr>
            <a:t>zasobów </a:t>
          </a:r>
        </a:p>
      </dgm:t>
    </dgm:pt>
    <dgm:pt modelId="{310DB10A-E145-4142-A353-182A734EAA41}" type="parTrans" cxnId="{050D1C5B-1B3A-4AEB-BE13-2631BEE32069}">
      <dgm:prSet/>
      <dgm:spPr/>
      <dgm:t>
        <a:bodyPr/>
        <a:lstStyle/>
        <a:p>
          <a:endParaRPr lang="pl-PL"/>
        </a:p>
      </dgm:t>
    </dgm:pt>
    <dgm:pt modelId="{6B8CA24B-878A-4FD6-B813-FB18EC1E1EDA}" type="sibTrans" cxnId="{050D1C5B-1B3A-4AEB-BE13-2631BEE32069}">
      <dgm:prSet/>
      <dgm:spPr/>
      <dgm:t>
        <a:bodyPr/>
        <a:lstStyle/>
        <a:p>
          <a:endParaRPr lang="pl-PL"/>
        </a:p>
      </dgm:t>
    </dgm:pt>
    <dgm:pt modelId="{EB7634C9-D858-4480-81FE-147B150293AA}">
      <dgm:prSet/>
      <dgm:spPr/>
      <dgm:t>
        <a:bodyPr/>
        <a:lstStyle/>
        <a:p>
          <a:r>
            <a:rPr lang="pl-PL" dirty="0"/>
            <a:t>Rozwój społeczeństwa obywatelskiego </a:t>
          </a:r>
        </a:p>
      </dgm:t>
    </dgm:pt>
    <dgm:pt modelId="{2E942EB9-2EA7-4851-A596-BBE4FC919246}" type="parTrans" cxnId="{07DB6414-F5A4-4752-BA5B-92E45D14616E}">
      <dgm:prSet/>
      <dgm:spPr/>
      <dgm:t>
        <a:bodyPr/>
        <a:lstStyle/>
        <a:p>
          <a:endParaRPr lang="pl-PL"/>
        </a:p>
      </dgm:t>
    </dgm:pt>
    <dgm:pt modelId="{5190FFD5-B623-4383-A171-82F57A89FA57}" type="sibTrans" cxnId="{07DB6414-F5A4-4752-BA5B-92E45D14616E}">
      <dgm:prSet/>
      <dgm:spPr/>
      <dgm:t>
        <a:bodyPr/>
        <a:lstStyle/>
        <a:p>
          <a:endParaRPr lang="pl-PL"/>
        </a:p>
      </dgm:t>
    </dgm:pt>
    <dgm:pt modelId="{0FC2DC81-791A-4099-8F33-F409EE23E19E}">
      <dgm:prSet/>
      <dgm:spPr/>
      <dgm:t>
        <a:bodyPr/>
        <a:lstStyle/>
        <a:p>
          <a:r>
            <a:rPr lang="pl-PL" dirty="0"/>
            <a:t>Niwelowanie różnić pomiędzy miastami, a terenami wiejskimi </a:t>
          </a:r>
        </a:p>
      </dgm:t>
    </dgm:pt>
    <dgm:pt modelId="{4504FD80-DF29-49E6-A835-D3379F8FE382}" type="parTrans" cxnId="{1E0C4673-26D2-4C00-B96D-2F85C99DB05B}">
      <dgm:prSet/>
      <dgm:spPr/>
      <dgm:t>
        <a:bodyPr/>
        <a:lstStyle/>
        <a:p>
          <a:endParaRPr lang="pl-PL"/>
        </a:p>
      </dgm:t>
    </dgm:pt>
    <dgm:pt modelId="{F20B7C3B-8AB6-45CD-BE9E-CDF52E81B557}" type="sibTrans" cxnId="{1E0C4673-26D2-4C00-B96D-2F85C99DB05B}">
      <dgm:prSet/>
      <dgm:spPr/>
      <dgm:t>
        <a:bodyPr/>
        <a:lstStyle/>
        <a:p>
          <a:endParaRPr lang="pl-PL"/>
        </a:p>
      </dgm:t>
    </dgm:pt>
    <dgm:pt modelId="{7B1C63BC-43E4-4F5B-8BD1-A0CAAF5A030D}" type="pres">
      <dgm:prSet presAssocID="{020648DE-61F1-43BF-9404-0CF8EC8C336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4D7DB09-B8E1-4397-8E3B-41B989BCED06}" type="pres">
      <dgm:prSet presAssocID="{B1463FCE-B145-4F4D-9A1A-E377282E20FC}" presName="thickLine" presStyleLbl="alignNode1" presStyleIdx="0" presStyleCnt="8"/>
      <dgm:spPr/>
    </dgm:pt>
    <dgm:pt modelId="{FC950BF6-A642-40B7-8F1B-9D4038E914E6}" type="pres">
      <dgm:prSet presAssocID="{B1463FCE-B145-4F4D-9A1A-E377282E20FC}" presName="horz1" presStyleCnt="0"/>
      <dgm:spPr/>
    </dgm:pt>
    <dgm:pt modelId="{195DE024-FD87-4FAD-A0D4-637A71AD9668}" type="pres">
      <dgm:prSet presAssocID="{B1463FCE-B145-4F4D-9A1A-E377282E20FC}" presName="tx1" presStyleLbl="revTx" presStyleIdx="0" presStyleCnt="8"/>
      <dgm:spPr/>
      <dgm:t>
        <a:bodyPr/>
        <a:lstStyle/>
        <a:p>
          <a:endParaRPr lang="pl-PL"/>
        </a:p>
      </dgm:t>
    </dgm:pt>
    <dgm:pt modelId="{68366D03-29C1-4D82-9DFE-4D57638D7DD7}" type="pres">
      <dgm:prSet presAssocID="{B1463FCE-B145-4F4D-9A1A-E377282E20FC}" presName="vert1" presStyleCnt="0"/>
      <dgm:spPr/>
    </dgm:pt>
    <dgm:pt modelId="{17275F74-91C2-4A9E-857B-110F2E46A8C7}" type="pres">
      <dgm:prSet presAssocID="{28D8C5EC-4938-4BB6-AFF3-656431FC3148}" presName="thickLine" presStyleLbl="alignNode1" presStyleIdx="1" presStyleCnt="8"/>
      <dgm:spPr/>
    </dgm:pt>
    <dgm:pt modelId="{2D3740B6-132E-4E97-8A9E-903528E53A91}" type="pres">
      <dgm:prSet presAssocID="{28D8C5EC-4938-4BB6-AFF3-656431FC3148}" presName="horz1" presStyleCnt="0"/>
      <dgm:spPr/>
    </dgm:pt>
    <dgm:pt modelId="{C347ACBD-67B5-46F8-95E2-C815390F2586}" type="pres">
      <dgm:prSet presAssocID="{28D8C5EC-4938-4BB6-AFF3-656431FC3148}" presName="tx1" presStyleLbl="revTx" presStyleIdx="1" presStyleCnt="8"/>
      <dgm:spPr/>
      <dgm:t>
        <a:bodyPr/>
        <a:lstStyle/>
        <a:p>
          <a:endParaRPr lang="pl-PL"/>
        </a:p>
      </dgm:t>
    </dgm:pt>
    <dgm:pt modelId="{77F3A631-EA44-495F-A5C7-368569263481}" type="pres">
      <dgm:prSet presAssocID="{28D8C5EC-4938-4BB6-AFF3-656431FC3148}" presName="vert1" presStyleCnt="0"/>
      <dgm:spPr/>
    </dgm:pt>
    <dgm:pt modelId="{756426D6-3D96-4920-8865-918380F9F358}" type="pres">
      <dgm:prSet presAssocID="{D36A26BF-6D30-487D-AEE5-2F92ECCBA4AA}" presName="thickLine" presStyleLbl="alignNode1" presStyleIdx="2" presStyleCnt="8"/>
      <dgm:spPr/>
    </dgm:pt>
    <dgm:pt modelId="{4287D3AB-4B44-468F-B774-54FBED77D209}" type="pres">
      <dgm:prSet presAssocID="{D36A26BF-6D30-487D-AEE5-2F92ECCBA4AA}" presName="horz1" presStyleCnt="0"/>
      <dgm:spPr/>
    </dgm:pt>
    <dgm:pt modelId="{443A4736-60C5-4CD7-9C0E-8301FCF71FA5}" type="pres">
      <dgm:prSet presAssocID="{D36A26BF-6D30-487D-AEE5-2F92ECCBA4AA}" presName="tx1" presStyleLbl="revTx" presStyleIdx="2" presStyleCnt="8"/>
      <dgm:spPr/>
      <dgm:t>
        <a:bodyPr/>
        <a:lstStyle/>
        <a:p>
          <a:endParaRPr lang="pl-PL"/>
        </a:p>
      </dgm:t>
    </dgm:pt>
    <dgm:pt modelId="{66291696-4804-4065-8F99-E71BC0DFD203}" type="pres">
      <dgm:prSet presAssocID="{D36A26BF-6D30-487D-AEE5-2F92ECCBA4AA}" presName="vert1" presStyleCnt="0"/>
      <dgm:spPr/>
    </dgm:pt>
    <dgm:pt modelId="{C5F2919E-E853-4002-8C75-63F2CAD0F67B}" type="pres">
      <dgm:prSet presAssocID="{EB7634C9-D858-4480-81FE-147B150293AA}" presName="thickLine" presStyleLbl="alignNode1" presStyleIdx="3" presStyleCnt="8"/>
      <dgm:spPr/>
    </dgm:pt>
    <dgm:pt modelId="{71F18441-6A7B-421D-B4FC-54B04C40BD61}" type="pres">
      <dgm:prSet presAssocID="{EB7634C9-D858-4480-81FE-147B150293AA}" presName="horz1" presStyleCnt="0"/>
      <dgm:spPr/>
    </dgm:pt>
    <dgm:pt modelId="{83B04E83-197B-4649-B25A-D84F7C5729ED}" type="pres">
      <dgm:prSet presAssocID="{EB7634C9-D858-4480-81FE-147B150293AA}" presName="tx1" presStyleLbl="revTx" presStyleIdx="3" presStyleCnt="8"/>
      <dgm:spPr/>
      <dgm:t>
        <a:bodyPr/>
        <a:lstStyle/>
        <a:p>
          <a:endParaRPr lang="pl-PL"/>
        </a:p>
      </dgm:t>
    </dgm:pt>
    <dgm:pt modelId="{3BF9C9A4-4BA3-4C21-9491-4D4FFE29EAF8}" type="pres">
      <dgm:prSet presAssocID="{EB7634C9-D858-4480-81FE-147B150293AA}" presName="vert1" presStyleCnt="0"/>
      <dgm:spPr/>
    </dgm:pt>
    <dgm:pt modelId="{E4434655-55B1-419F-B07F-49570F522068}" type="pres">
      <dgm:prSet presAssocID="{0FC2DC81-791A-4099-8F33-F409EE23E19E}" presName="thickLine" presStyleLbl="alignNode1" presStyleIdx="4" presStyleCnt="8"/>
      <dgm:spPr/>
    </dgm:pt>
    <dgm:pt modelId="{DA8250FE-908D-4755-81A4-9C3BCEFC346A}" type="pres">
      <dgm:prSet presAssocID="{0FC2DC81-791A-4099-8F33-F409EE23E19E}" presName="horz1" presStyleCnt="0"/>
      <dgm:spPr/>
    </dgm:pt>
    <dgm:pt modelId="{4C9E75A7-1898-4A1D-991F-6B3C42984B5C}" type="pres">
      <dgm:prSet presAssocID="{0FC2DC81-791A-4099-8F33-F409EE23E19E}" presName="tx1" presStyleLbl="revTx" presStyleIdx="4" presStyleCnt="8"/>
      <dgm:spPr/>
      <dgm:t>
        <a:bodyPr/>
        <a:lstStyle/>
        <a:p>
          <a:endParaRPr lang="pl-PL"/>
        </a:p>
      </dgm:t>
    </dgm:pt>
    <dgm:pt modelId="{D44D5B90-630A-4377-883D-AD7AA40EA800}" type="pres">
      <dgm:prSet presAssocID="{0FC2DC81-791A-4099-8F33-F409EE23E19E}" presName="vert1" presStyleCnt="0"/>
      <dgm:spPr/>
    </dgm:pt>
    <dgm:pt modelId="{98D31C3C-1E77-4645-B752-4C2766C2E663}" type="pres">
      <dgm:prSet presAssocID="{8F1AD4EE-DC63-4011-A57F-B543ED879688}" presName="thickLine" presStyleLbl="alignNode1" presStyleIdx="5" presStyleCnt="8"/>
      <dgm:spPr/>
    </dgm:pt>
    <dgm:pt modelId="{AD8C7EE0-BE5B-4D2C-8E96-F1C5B1F83865}" type="pres">
      <dgm:prSet presAssocID="{8F1AD4EE-DC63-4011-A57F-B543ED879688}" presName="horz1" presStyleCnt="0"/>
      <dgm:spPr/>
    </dgm:pt>
    <dgm:pt modelId="{C943F237-C916-47DB-9E89-2117C141DA69}" type="pres">
      <dgm:prSet presAssocID="{8F1AD4EE-DC63-4011-A57F-B543ED879688}" presName="tx1" presStyleLbl="revTx" presStyleIdx="5" presStyleCnt="8"/>
      <dgm:spPr/>
      <dgm:t>
        <a:bodyPr/>
        <a:lstStyle/>
        <a:p>
          <a:endParaRPr lang="pl-PL"/>
        </a:p>
      </dgm:t>
    </dgm:pt>
    <dgm:pt modelId="{1C3759F5-02AB-4C8C-8CA6-C3217D4A5FE7}" type="pres">
      <dgm:prSet presAssocID="{8F1AD4EE-DC63-4011-A57F-B543ED879688}" presName="vert1" presStyleCnt="0"/>
      <dgm:spPr/>
    </dgm:pt>
    <dgm:pt modelId="{B4A68F25-9B94-42AA-8AEF-0D4042B2C158}" type="pres">
      <dgm:prSet presAssocID="{83B00A0F-1AAD-4CA3-9935-2054F52CE010}" presName="thickLine" presStyleLbl="alignNode1" presStyleIdx="6" presStyleCnt="8"/>
      <dgm:spPr/>
    </dgm:pt>
    <dgm:pt modelId="{F606158B-6D2F-4831-9592-B89EE35219D6}" type="pres">
      <dgm:prSet presAssocID="{83B00A0F-1AAD-4CA3-9935-2054F52CE010}" presName="horz1" presStyleCnt="0"/>
      <dgm:spPr/>
    </dgm:pt>
    <dgm:pt modelId="{B3646D42-3167-485B-BA96-169D242F4C1C}" type="pres">
      <dgm:prSet presAssocID="{83B00A0F-1AAD-4CA3-9935-2054F52CE010}" presName="tx1" presStyleLbl="revTx" presStyleIdx="6" presStyleCnt="8"/>
      <dgm:spPr/>
      <dgm:t>
        <a:bodyPr/>
        <a:lstStyle/>
        <a:p>
          <a:endParaRPr lang="pl-PL"/>
        </a:p>
      </dgm:t>
    </dgm:pt>
    <dgm:pt modelId="{F1815E30-93C7-4313-8715-14AA826030D6}" type="pres">
      <dgm:prSet presAssocID="{83B00A0F-1AAD-4CA3-9935-2054F52CE010}" presName="vert1" presStyleCnt="0"/>
      <dgm:spPr/>
    </dgm:pt>
    <dgm:pt modelId="{B9A7319A-6969-4D01-B944-7088DB801E6D}" type="pres">
      <dgm:prSet presAssocID="{A29C0894-B9BE-484F-9B60-D2C6BA95CC15}" presName="thickLine" presStyleLbl="alignNode1" presStyleIdx="7" presStyleCnt="8"/>
      <dgm:spPr/>
    </dgm:pt>
    <dgm:pt modelId="{E24AF53B-D3DC-47D6-BFBE-9D6E7E3D7E34}" type="pres">
      <dgm:prSet presAssocID="{A29C0894-B9BE-484F-9B60-D2C6BA95CC15}" presName="horz1" presStyleCnt="0"/>
      <dgm:spPr/>
    </dgm:pt>
    <dgm:pt modelId="{2A79DB98-E5BA-469E-88AA-ADCEFB5B7459}" type="pres">
      <dgm:prSet presAssocID="{A29C0894-B9BE-484F-9B60-D2C6BA95CC15}" presName="tx1" presStyleLbl="revTx" presStyleIdx="7" presStyleCnt="8"/>
      <dgm:spPr/>
      <dgm:t>
        <a:bodyPr/>
        <a:lstStyle/>
        <a:p>
          <a:endParaRPr lang="pl-PL"/>
        </a:p>
      </dgm:t>
    </dgm:pt>
    <dgm:pt modelId="{EF3F1825-07DF-4F11-837C-1BB1BAE809BC}" type="pres">
      <dgm:prSet presAssocID="{A29C0894-B9BE-484F-9B60-D2C6BA95CC15}" presName="vert1" presStyleCnt="0"/>
      <dgm:spPr/>
    </dgm:pt>
  </dgm:ptLst>
  <dgm:cxnLst>
    <dgm:cxn modelId="{07DB02C8-2C69-4897-9649-15B8D75503DA}" type="presOf" srcId="{8F1AD4EE-DC63-4011-A57F-B543ED879688}" destId="{C943F237-C916-47DB-9E89-2117C141DA69}" srcOrd="0" destOrd="0" presId="urn:microsoft.com/office/officeart/2008/layout/LinedList"/>
    <dgm:cxn modelId="{1E0C4673-26D2-4C00-B96D-2F85C99DB05B}" srcId="{020648DE-61F1-43BF-9404-0CF8EC8C3369}" destId="{0FC2DC81-791A-4099-8F33-F409EE23E19E}" srcOrd="4" destOrd="0" parTransId="{4504FD80-DF29-49E6-A835-D3379F8FE382}" sibTransId="{F20B7C3B-8AB6-45CD-BE9E-CDF52E81B557}"/>
    <dgm:cxn modelId="{DDE1A430-8812-4A51-814B-5DF79883CDDD}" srcId="{020648DE-61F1-43BF-9404-0CF8EC8C3369}" destId="{83B00A0F-1AAD-4CA3-9935-2054F52CE010}" srcOrd="6" destOrd="0" parTransId="{9676D1E4-6104-4BA7-A792-A0E3D4C46F59}" sibTransId="{E23AF49F-9A50-4F49-BCB6-076417B9EAD9}"/>
    <dgm:cxn modelId="{7A8D4A31-3A6F-4927-9BEB-0363148B4105}" type="presOf" srcId="{020648DE-61F1-43BF-9404-0CF8EC8C3369}" destId="{7B1C63BC-43E4-4F5B-8BD1-A0CAAF5A030D}" srcOrd="0" destOrd="0" presId="urn:microsoft.com/office/officeart/2008/layout/LinedList"/>
    <dgm:cxn modelId="{08CD9EE9-54C7-4219-A79E-ABF3BC67D236}" type="presOf" srcId="{A29C0894-B9BE-484F-9B60-D2C6BA95CC15}" destId="{2A79DB98-E5BA-469E-88AA-ADCEFB5B7459}" srcOrd="0" destOrd="0" presId="urn:microsoft.com/office/officeart/2008/layout/LinedList"/>
    <dgm:cxn modelId="{69185F87-9188-4B3F-ACE8-81D8D264CEB1}" type="presOf" srcId="{83B00A0F-1AAD-4CA3-9935-2054F52CE010}" destId="{B3646D42-3167-485B-BA96-169D242F4C1C}" srcOrd="0" destOrd="0" presId="urn:microsoft.com/office/officeart/2008/layout/LinedList"/>
    <dgm:cxn modelId="{E26FC02E-44CC-4759-9919-A5CAD90FECE3}" type="presOf" srcId="{B1463FCE-B145-4F4D-9A1A-E377282E20FC}" destId="{195DE024-FD87-4FAD-A0D4-637A71AD9668}" srcOrd="0" destOrd="0" presId="urn:microsoft.com/office/officeart/2008/layout/LinedList"/>
    <dgm:cxn modelId="{13968F3A-7CF7-4223-9FED-728100D3C7EA}" srcId="{020648DE-61F1-43BF-9404-0CF8EC8C3369}" destId="{28D8C5EC-4938-4BB6-AFF3-656431FC3148}" srcOrd="1" destOrd="0" parTransId="{1C7974A7-3F01-4C49-8D07-DD0A7F0284F2}" sibTransId="{CD2EDE39-7BDD-42FD-AE5D-5F9222781514}"/>
    <dgm:cxn modelId="{1D49B471-A7DE-400A-B01A-61B950EFB134}" srcId="{020648DE-61F1-43BF-9404-0CF8EC8C3369}" destId="{8F1AD4EE-DC63-4011-A57F-B543ED879688}" srcOrd="5" destOrd="0" parTransId="{D58BBF3D-A77F-49CE-BC7A-C9B09DBC26D2}" sibTransId="{64B67E58-EE76-4B9E-9E22-E48289C5BF40}"/>
    <dgm:cxn modelId="{DD6B8300-97C6-4E63-B8E1-CCB27238E751}" srcId="{020648DE-61F1-43BF-9404-0CF8EC8C3369}" destId="{A29C0894-B9BE-484F-9B60-D2C6BA95CC15}" srcOrd="7" destOrd="0" parTransId="{F8D67EDA-43EF-41A4-94DE-004727D490DB}" sibTransId="{A9B8A484-97BD-4C8A-99BE-046365290792}"/>
    <dgm:cxn modelId="{8388D7FC-0CD2-4D7A-9637-EA029676A4E4}" type="presOf" srcId="{D36A26BF-6D30-487D-AEE5-2F92ECCBA4AA}" destId="{443A4736-60C5-4CD7-9C0E-8301FCF71FA5}" srcOrd="0" destOrd="0" presId="urn:microsoft.com/office/officeart/2008/layout/LinedList"/>
    <dgm:cxn modelId="{BEA7992F-B300-4512-90DC-9642306D5F13}" type="presOf" srcId="{28D8C5EC-4938-4BB6-AFF3-656431FC3148}" destId="{C347ACBD-67B5-46F8-95E2-C815390F2586}" srcOrd="0" destOrd="0" presId="urn:microsoft.com/office/officeart/2008/layout/LinedList"/>
    <dgm:cxn modelId="{EB5C897E-E308-401B-891D-555DF0150CD2}" type="presOf" srcId="{0FC2DC81-791A-4099-8F33-F409EE23E19E}" destId="{4C9E75A7-1898-4A1D-991F-6B3C42984B5C}" srcOrd="0" destOrd="0" presId="urn:microsoft.com/office/officeart/2008/layout/LinedList"/>
    <dgm:cxn modelId="{796F6AD8-93EC-49EF-BCFC-22E89DC8E3F6}" srcId="{020648DE-61F1-43BF-9404-0CF8EC8C3369}" destId="{B1463FCE-B145-4F4D-9A1A-E377282E20FC}" srcOrd="0" destOrd="0" parTransId="{1C9BFE08-933B-4107-873D-67598E8ABF4B}" sibTransId="{ED607071-CE5F-4AEA-9617-42EC5F81B84B}"/>
    <dgm:cxn modelId="{07DB6414-F5A4-4752-BA5B-92E45D14616E}" srcId="{020648DE-61F1-43BF-9404-0CF8EC8C3369}" destId="{EB7634C9-D858-4480-81FE-147B150293AA}" srcOrd="3" destOrd="0" parTransId="{2E942EB9-2EA7-4851-A596-BBE4FC919246}" sibTransId="{5190FFD5-B623-4383-A171-82F57A89FA57}"/>
    <dgm:cxn modelId="{050D1C5B-1B3A-4AEB-BE13-2631BEE32069}" srcId="{020648DE-61F1-43BF-9404-0CF8EC8C3369}" destId="{D36A26BF-6D30-487D-AEE5-2F92ECCBA4AA}" srcOrd="2" destOrd="0" parTransId="{310DB10A-E145-4142-A353-182A734EAA41}" sibTransId="{6B8CA24B-878A-4FD6-B813-FB18EC1E1EDA}"/>
    <dgm:cxn modelId="{3A8CA387-2FCD-495F-86F4-1ACF1FDB7948}" type="presOf" srcId="{EB7634C9-D858-4480-81FE-147B150293AA}" destId="{83B04E83-197B-4649-B25A-D84F7C5729ED}" srcOrd="0" destOrd="0" presId="urn:microsoft.com/office/officeart/2008/layout/LinedList"/>
    <dgm:cxn modelId="{6B2A85D6-EA62-451B-B448-9490ADC09DAE}" type="presParOf" srcId="{7B1C63BC-43E4-4F5B-8BD1-A0CAAF5A030D}" destId="{64D7DB09-B8E1-4397-8E3B-41B989BCED06}" srcOrd="0" destOrd="0" presId="urn:microsoft.com/office/officeart/2008/layout/LinedList"/>
    <dgm:cxn modelId="{04ABED9C-34B0-4A02-A7C7-18AB8A94B220}" type="presParOf" srcId="{7B1C63BC-43E4-4F5B-8BD1-A0CAAF5A030D}" destId="{FC950BF6-A642-40B7-8F1B-9D4038E914E6}" srcOrd="1" destOrd="0" presId="urn:microsoft.com/office/officeart/2008/layout/LinedList"/>
    <dgm:cxn modelId="{2A620719-5E1D-4AAB-8519-77897C0ECC03}" type="presParOf" srcId="{FC950BF6-A642-40B7-8F1B-9D4038E914E6}" destId="{195DE024-FD87-4FAD-A0D4-637A71AD9668}" srcOrd="0" destOrd="0" presId="urn:microsoft.com/office/officeart/2008/layout/LinedList"/>
    <dgm:cxn modelId="{7288E7E2-B71D-439F-8418-F44DA7EC4E61}" type="presParOf" srcId="{FC950BF6-A642-40B7-8F1B-9D4038E914E6}" destId="{68366D03-29C1-4D82-9DFE-4D57638D7DD7}" srcOrd="1" destOrd="0" presId="urn:microsoft.com/office/officeart/2008/layout/LinedList"/>
    <dgm:cxn modelId="{2A74DECF-0A33-4117-A7B9-CC7A10F39798}" type="presParOf" srcId="{7B1C63BC-43E4-4F5B-8BD1-A0CAAF5A030D}" destId="{17275F74-91C2-4A9E-857B-110F2E46A8C7}" srcOrd="2" destOrd="0" presId="urn:microsoft.com/office/officeart/2008/layout/LinedList"/>
    <dgm:cxn modelId="{B85B35B6-A8B3-45A1-969E-178846CC9174}" type="presParOf" srcId="{7B1C63BC-43E4-4F5B-8BD1-A0CAAF5A030D}" destId="{2D3740B6-132E-4E97-8A9E-903528E53A91}" srcOrd="3" destOrd="0" presId="urn:microsoft.com/office/officeart/2008/layout/LinedList"/>
    <dgm:cxn modelId="{45BF01DF-B0DF-4DF9-BD35-6450107520F1}" type="presParOf" srcId="{2D3740B6-132E-4E97-8A9E-903528E53A91}" destId="{C347ACBD-67B5-46F8-95E2-C815390F2586}" srcOrd="0" destOrd="0" presId="urn:microsoft.com/office/officeart/2008/layout/LinedList"/>
    <dgm:cxn modelId="{E4A6FD3D-F7F4-4D81-87EF-FD5E92E4A14D}" type="presParOf" srcId="{2D3740B6-132E-4E97-8A9E-903528E53A91}" destId="{77F3A631-EA44-495F-A5C7-368569263481}" srcOrd="1" destOrd="0" presId="urn:microsoft.com/office/officeart/2008/layout/LinedList"/>
    <dgm:cxn modelId="{F6882F34-F230-49F3-BB08-B54861CBFC0F}" type="presParOf" srcId="{7B1C63BC-43E4-4F5B-8BD1-A0CAAF5A030D}" destId="{756426D6-3D96-4920-8865-918380F9F358}" srcOrd="4" destOrd="0" presId="urn:microsoft.com/office/officeart/2008/layout/LinedList"/>
    <dgm:cxn modelId="{1AC60DA7-073B-4B66-BA95-D225CFCFDAFB}" type="presParOf" srcId="{7B1C63BC-43E4-4F5B-8BD1-A0CAAF5A030D}" destId="{4287D3AB-4B44-468F-B774-54FBED77D209}" srcOrd="5" destOrd="0" presId="urn:microsoft.com/office/officeart/2008/layout/LinedList"/>
    <dgm:cxn modelId="{602ECB6B-C3BC-4B42-B52A-CF7B4DAFA651}" type="presParOf" srcId="{4287D3AB-4B44-468F-B774-54FBED77D209}" destId="{443A4736-60C5-4CD7-9C0E-8301FCF71FA5}" srcOrd="0" destOrd="0" presId="urn:microsoft.com/office/officeart/2008/layout/LinedList"/>
    <dgm:cxn modelId="{4AD025E7-2047-4897-96BD-961D5565E40E}" type="presParOf" srcId="{4287D3AB-4B44-468F-B774-54FBED77D209}" destId="{66291696-4804-4065-8F99-E71BC0DFD203}" srcOrd="1" destOrd="0" presId="urn:microsoft.com/office/officeart/2008/layout/LinedList"/>
    <dgm:cxn modelId="{66886EE5-1A84-4939-9DC4-8008B36DCBF4}" type="presParOf" srcId="{7B1C63BC-43E4-4F5B-8BD1-A0CAAF5A030D}" destId="{C5F2919E-E853-4002-8C75-63F2CAD0F67B}" srcOrd="6" destOrd="0" presId="urn:microsoft.com/office/officeart/2008/layout/LinedList"/>
    <dgm:cxn modelId="{0D1ACE72-08E5-4BEC-9321-49CFBCB119C6}" type="presParOf" srcId="{7B1C63BC-43E4-4F5B-8BD1-A0CAAF5A030D}" destId="{71F18441-6A7B-421D-B4FC-54B04C40BD61}" srcOrd="7" destOrd="0" presId="urn:microsoft.com/office/officeart/2008/layout/LinedList"/>
    <dgm:cxn modelId="{86F5153A-FE65-4C47-9988-52C53B07D452}" type="presParOf" srcId="{71F18441-6A7B-421D-B4FC-54B04C40BD61}" destId="{83B04E83-197B-4649-B25A-D84F7C5729ED}" srcOrd="0" destOrd="0" presId="urn:microsoft.com/office/officeart/2008/layout/LinedList"/>
    <dgm:cxn modelId="{F26C886C-5BF3-4F4E-8F75-2B4AB9419930}" type="presParOf" srcId="{71F18441-6A7B-421D-B4FC-54B04C40BD61}" destId="{3BF9C9A4-4BA3-4C21-9491-4D4FFE29EAF8}" srcOrd="1" destOrd="0" presId="urn:microsoft.com/office/officeart/2008/layout/LinedList"/>
    <dgm:cxn modelId="{5B7C39B9-6C49-472A-9EE0-F9327EA4E688}" type="presParOf" srcId="{7B1C63BC-43E4-4F5B-8BD1-A0CAAF5A030D}" destId="{E4434655-55B1-419F-B07F-49570F522068}" srcOrd="8" destOrd="0" presId="urn:microsoft.com/office/officeart/2008/layout/LinedList"/>
    <dgm:cxn modelId="{D057EDAC-011D-4500-93BC-9DF0D7DB5C2C}" type="presParOf" srcId="{7B1C63BC-43E4-4F5B-8BD1-A0CAAF5A030D}" destId="{DA8250FE-908D-4755-81A4-9C3BCEFC346A}" srcOrd="9" destOrd="0" presId="urn:microsoft.com/office/officeart/2008/layout/LinedList"/>
    <dgm:cxn modelId="{CD263329-6EC8-4550-822F-9478558931FB}" type="presParOf" srcId="{DA8250FE-908D-4755-81A4-9C3BCEFC346A}" destId="{4C9E75A7-1898-4A1D-991F-6B3C42984B5C}" srcOrd="0" destOrd="0" presId="urn:microsoft.com/office/officeart/2008/layout/LinedList"/>
    <dgm:cxn modelId="{7B8F3951-9005-431B-A70A-C7D7A2435F24}" type="presParOf" srcId="{DA8250FE-908D-4755-81A4-9C3BCEFC346A}" destId="{D44D5B90-630A-4377-883D-AD7AA40EA800}" srcOrd="1" destOrd="0" presId="urn:microsoft.com/office/officeart/2008/layout/LinedList"/>
    <dgm:cxn modelId="{1BE1E7A3-4A03-4AD6-80F5-84B24F17B7F8}" type="presParOf" srcId="{7B1C63BC-43E4-4F5B-8BD1-A0CAAF5A030D}" destId="{98D31C3C-1E77-4645-B752-4C2766C2E663}" srcOrd="10" destOrd="0" presId="urn:microsoft.com/office/officeart/2008/layout/LinedList"/>
    <dgm:cxn modelId="{0DB420BC-829D-4232-B48B-14B8C12056F1}" type="presParOf" srcId="{7B1C63BC-43E4-4F5B-8BD1-A0CAAF5A030D}" destId="{AD8C7EE0-BE5B-4D2C-8E96-F1C5B1F83865}" srcOrd="11" destOrd="0" presId="urn:microsoft.com/office/officeart/2008/layout/LinedList"/>
    <dgm:cxn modelId="{85592268-A392-4163-9459-0E01BBB6D538}" type="presParOf" srcId="{AD8C7EE0-BE5B-4D2C-8E96-F1C5B1F83865}" destId="{C943F237-C916-47DB-9E89-2117C141DA69}" srcOrd="0" destOrd="0" presId="urn:microsoft.com/office/officeart/2008/layout/LinedList"/>
    <dgm:cxn modelId="{1FB3F921-6BCB-49F8-A541-D8B4B6F13D5F}" type="presParOf" srcId="{AD8C7EE0-BE5B-4D2C-8E96-F1C5B1F83865}" destId="{1C3759F5-02AB-4C8C-8CA6-C3217D4A5FE7}" srcOrd="1" destOrd="0" presId="urn:microsoft.com/office/officeart/2008/layout/LinedList"/>
    <dgm:cxn modelId="{41DE3ED5-D531-4274-AA65-82F2CAF2CB55}" type="presParOf" srcId="{7B1C63BC-43E4-4F5B-8BD1-A0CAAF5A030D}" destId="{B4A68F25-9B94-42AA-8AEF-0D4042B2C158}" srcOrd="12" destOrd="0" presId="urn:microsoft.com/office/officeart/2008/layout/LinedList"/>
    <dgm:cxn modelId="{45DBCF75-17A9-4044-AA01-D7A55DA46CBE}" type="presParOf" srcId="{7B1C63BC-43E4-4F5B-8BD1-A0CAAF5A030D}" destId="{F606158B-6D2F-4831-9592-B89EE35219D6}" srcOrd="13" destOrd="0" presId="urn:microsoft.com/office/officeart/2008/layout/LinedList"/>
    <dgm:cxn modelId="{A0695B97-84B0-47C7-BAB2-29469DF4481F}" type="presParOf" srcId="{F606158B-6D2F-4831-9592-B89EE35219D6}" destId="{B3646D42-3167-485B-BA96-169D242F4C1C}" srcOrd="0" destOrd="0" presId="urn:microsoft.com/office/officeart/2008/layout/LinedList"/>
    <dgm:cxn modelId="{85813E85-AC0D-4FB3-A213-9B2186710149}" type="presParOf" srcId="{F606158B-6D2F-4831-9592-B89EE35219D6}" destId="{F1815E30-93C7-4313-8715-14AA826030D6}" srcOrd="1" destOrd="0" presId="urn:microsoft.com/office/officeart/2008/layout/LinedList"/>
    <dgm:cxn modelId="{F0DA415F-C0BB-4CD8-A12D-3899C2EC19C3}" type="presParOf" srcId="{7B1C63BC-43E4-4F5B-8BD1-A0CAAF5A030D}" destId="{B9A7319A-6969-4D01-B944-7088DB801E6D}" srcOrd="14" destOrd="0" presId="urn:microsoft.com/office/officeart/2008/layout/LinedList"/>
    <dgm:cxn modelId="{97E8D5F0-654F-4100-BDA6-3864E3312B8F}" type="presParOf" srcId="{7B1C63BC-43E4-4F5B-8BD1-A0CAAF5A030D}" destId="{E24AF53B-D3DC-47D6-BFBE-9D6E7E3D7E34}" srcOrd="15" destOrd="0" presId="urn:microsoft.com/office/officeart/2008/layout/LinedList"/>
    <dgm:cxn modelId="{3373BE8A-7CB9-4F3E-B26D-29D8ADCE124C}" type="presParOf" srcId="{E24AF53B-D3DC-47D6-BFBE-9D6E7E3D7E34}" destId="{2A79DB98-E5BA-469E-88AA-ADCEFB5B7459}" srcOrd="0" destOrd="0" presId="urn:microsoft.com/office/officeart/2008/layout/LinedList"/>
    <dgm:cxn modelId="{B5E1C802-9755-4E9F-B262-698F78ADF5FB}" type="presParOf" srcId="{E24AF53B-D3DC-47D6-BFBE-9D6E7E3D7E34}" destId="{EF3F1825-07DF-4F11-837C-1BB1BAE809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F6D5C0-A1D9-4393-A276-1D496D775C5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437420B-CC19-45D9-8E5B-04FDA1792B65}">
      <dgm:prSet/>
      <dgm:spPr/>
      <dgm:t>
        <a:bodyPr/>
        <a:lstStyle/>
        <a:p>
          <a:r>
            <a:rPr lang="pl-PL" dirty="0"/>
            <a:t>Poziom regionalny </a:t>
          </a:r>
        </a:p>
      </dgm:t>
    </dgm:pt>
    <dgm:pt modelId="{ECFE1F88-7FA9-449E-983F-0F4875D716EE}" type="parTrans" cxnId="{45BF0545-B751-4311-9B1E-E24ACB573EEC}">
      <dgm:prSet/>
      <dgm:spPr/>
      <dgm:t>
        <a:bodyPr/>
        <a:lstStyle/>
        <a:p>
          <a:endParaRPr lang="pl-PL"/>
        </a:p>
      </dgm:t>
    </dgm:pt>
    <dgm:pt modelId="{4F10DC6A-5731-479E-AED4-F3575AC38ED2}" type="sibTrans" cxnId="{45BF0545-B751-4311-9B1E-E24ACB573EEC}">
      <dgm:prSet/>
      <dgm:spPr/>
      <dgm:t>
        <a:bodyPr/>
        <a:lstStyle/>
        <a:p>
          <a:endParaRPr lang="pl-PL"/>
        </a:p>
      </dgm:t>
    </dgm:pt>
    <dgm:pt modelId="{7AE1E553-D45E-4872-8AF9-F8E369E5912E}">
      <dgm:prSet/>
      <dgm:spPr/>
      <dgm:t>
        <a:bodyPr/>
        <a:lstStyle/>
        <a:p>
          <a:r>
            <a:rPr lang="pl-PL" dirty="0"/>
            <a:t>odpowiedzialne za lokalne wydatkowanie środków </a:t>
          </a:r>
        </a:p>
      </dgm:t>
    </dgm:pt>
    <dgm:pt modelId="{6E8149CB-59AB-4297-86C0-7C6AF3F6F55D}" type="parTrans" cxnId="{6393E675-F390-47A0-9A18-CFC95EE8025A}">
      <dgm:prSet/>
      <dgm:spPr/>
      <dgm:t>
        <a:bodyPr/>
        <a:lstStyle/>
        <a:p>
          <a:endParaRPr lang="pl-PL"/>
        </a:p>
      </dgm:t>
    </dgm:pt>
    <dgm:pt modelId="{021AF9EA-6BA4-40D3-84AC-6D576175E099}" type="sibTrans" cxnId="{6393E675-F390-47A0-9A18-CFC95EE8025A}">
      <dgm:prSet/>
      <dgm:spPr/>
      <dgm:t>
        <a:bodyPr/>
        <a:lstStyle/>
        <a:p>
          <a:endParaRPr lang="pl-PL"/>
        </a:p>
      </dgm:t>
    </dgm:pt>
    <dgm:pt modelId="{AEA0907A-4D13-4E0A-A4DE-72B69654ADBA}">
      <dgm:prSet/>
      <dgm:spPr/>
      <dgm:t>
        <a:bodyPr/>
        <a:lstStyle/>
        <a:p>
          <a:r>
            <a:rPr lang="pl-PL" dirty="0"/>
            <a:t>pobudzenie inicjatyw na danym terenie, otoczenie instytucjonalne </a:t>
          </a:r>
        </a:p>
      </dgm:t>
    </dgm:pt>
    <dgm:pt modelId="{AED9544A-16F8-4218-B04C-67D2F03D481B}" type="parTrans" cxnId="{3C307336-41D7-4C06-96AB-0F78275DCE33}">
      <dgm:prSet/>
      <dgm:spPr/>
      <dgm:t>
        <a:bodyPr/>
        <a:lstStyle/>
        <a:p>
          <a:endParaRPr lang="pl-PL"/>
        </a:p>
      </dgm:t>
    </dgm:pt>
    <dgm:pt modelId="{C02FDF73-437C-4359-A8F9-C4715604953A}" type="sibTrans" cxnId="{3C307336-41D7-4C06-96AB-0F78275DCE33}">
      <dgm:prSet/>
      <dgm:spPr/>
      <dgm:t>
        <a:bodyPr/>
        <a:lstStyle/>
        <a:p>
          <a:endParaRPr lang="pl-PL"/>
        </a:p>
      </dgm:t>
    </dgm:pt>
    <dgm:pt modelId="{9C2515B3-6F76-4CAB-B639-09FF50CF95D7}">
      <dgm:prSet/>
      <dgm:spPr/>
      <dgm:t>
        <a:bodyPr/>
        <a:lstStyle/>
        <a:p>
          <a:r>
            <a:rPr lang="pl-PL" dirty="0"/>
            <a:t>alokacja środków zgodnie z SOR oraz Pakietem Zimowym </a:t>
          </a:r>
        </a:p>
      </dgm:t>
    </dgm:pt>
    <dgm:pt modelId="{21213DB2-8337-4E83-8AE0-EC90A6CA15DE}" type="parTrans" cxnId="{9D144DDD-4DBF-4B5A-8527-5D7C44708871}">
      <dgm:prSet/>
      <dgm:spPr/>
      <dgm:t>
        <a:bodyPr/>
        <a:lstStyle/>
        <a:p>
          <a:endParaRPr lang="pl-PL"/>
        </a:p>
      </dgm:t>
    </dgm:pt>
    <dgm:pt modelId="{FEFACC00-4909-4C60-84FD-086532F02787}" type="sibTrans" cxnId="{9D144DDD-4DBF-4B5A-8527-5D7C44708871}">
      <dgm:prSet/>
      <dgm:spPr/>
      <dgm:t>
        <a:bodyPr/>
        <a:lstStyle/>
        <a:p>
          <a:endParaRPr lang="pl-PL"/>
        </a:p>
      </dgm:t>
    </dgm:pt>
    <dgm:pt modelId="{86C87A12-BAE8-4555-9057-74ED014709D7}">
      <dgm:prSet/>
      <dgm:spPr/>
      <dgm:t>
        <a:bodyPr/>
        <a:lstStyle/>
        <a:p>
          <a:r>
            <a:rPr lang="pl-PL" dirty="0"/>
            <a:t>Poziom lokalny</a:t>
          </a:r>
        </a:p>
      </dgm:t>
    </dgm:pt>
    <dgm:pt modelId="{1292AD1C-4D30-4EE2-94BE-94EFF415F9CB}" type="parTrans" cxnId="{92B995BB-A9FC-47EC-8867-D2C11ACD1EE8}">
      <dgm:prSet/>
      <dgm:spPr/>
      <dgm:t>
        <a:bodyPr/>
        <a:lstStyle/>
        <a:p>
          <a:endParaRPr lang="pl-PL"/>
        </a:p>
      </dgm:t>
    </dgm:pt>
    <dgm:pt modelId="{F89BF219-1450-42AB-8EA4-ACA074C3678B}" type="sibTrans" cxnId="{92B995BB-A9FC-47EC-8867-D2C11ACD1EE8}">
      <dgm:prSet/>
      <dgm:spPr/>
      <dgm:t>
        <a:bodyPr/>
        <a:lstStyle/>
        <a:p>
          <a:endParaRPr lang="pl-PL"/>
        </a:p>
      </dgm:t>
    </dgm:pt>
    <dgm:pt modelId="{46C10080-A626-43C3-BAE4-D1B9A8F3725F}">
      <dgm:prSet/>
      <dgm:spPr/>
      <dgm:t>
        <a:bodyPr/>
        <a:lstStyle/>
        <a:p>
          <a:r>
            <a:rPr lang="pl-PL" dirty="0"/>
            <a:t>koordynacja działań </a:t>
          </a:r>
        </a:p>
      </dgm:t>
    </dgm:pt>
    <dgm:pt modelId="{3E93E8C8-58B1-409D-96C6-C09C63351958}" type="parTrans" cxnId="{83ACA3D9-E1D8-4DBB-AA37-5A29274FD3D9}">
      <dgm:prSet/>
      <dgm:spPr/>
      <dgm:t>
        <a:bodyPr/>
        <a:lstStyle/>
        <a:p>
          <a:endParaRPr lang="pl-PL"/>
        </a:p>
      </dgm:t>
    </dgm:pt>
    <dgm:pt modelId="{DCBE969B-D0CC-4897-B182-F7314CBCC906}" type="sibTrans" cxnId="{83ACA3D9-E1D8-4DBB-AA37-5A29274FD3D9}">
      <dgm:prSet/>
      <dgm:spPr/>
      <dgm:t>
        <a:bodyPr/>
        <a:lstStyle/>
        <a:p>
          <a:endParaRPr lang="pl-PL"/>
        </a:p>
      </dgm:t>
    </dgm:pt>
    <dgm:pt modelId="{14C3543E-1991-40E3-AE7B-A08D470ADD32}">
      <dgm:prSet/>
      <dgm:spPr/>
      <dgm:t>
        <a:bodyPr/>
        <a:lstStyle/>
        <a:p>
          <a:r>
            <a:rPr lang="pl-PL" dirty="0"/>
            <a:t>wsparcie dla wspólnych działań społeczności </a:t>
          </a:r>
        </a:p>
      </dgm:t>
    </dgm:pt>
    <dgm:pt modelId="{C80BEB71-4BF4-4143-B909-05556DB89C67}" type="parTrans" cxnId="{913CB6EE-BCD9-451D-B1D0-594EF84E2B23}">
      <dgm:prSet/>
      <dgm:spPr/>
      <dgm:t>
        <a:bodyPr/>
        <a:lstStyle/>
        <a:p>
          <a:endParaRPr lang="pl-PL"/>
        </a:p>
      </dgm:t>
    </dgm:pt>
    <dgm:pt modelId="{9D6ED593-9B0C-4167-8245-BEE481BD1474}" type="sibTrans" cxnId="{913CB6EE-BCD9-451D-B1D0-594EF84E2B23}">
      <dgm:prSet/>
      <dgm:spPr/>
      <dgm:t>
        <a:bodyPr/>
        <a:lstStyle/>
        <a:p>
          <a:endParaRPr lang="pl-PL"/>
        </a:p>
      </dgm:t>
    </dgm:pt>
    <dgm:pt modelId="{A475DE20-B17B-4032-AA82-874C0C53B065}">
      <dgm:prSet/>
      <dgm:spPr/>
      <dgm:t>
        <a:bodyPr/>
        <a:lstStyle/>
        <a:p>
          <a:r>
            <a:rPr lang="pl-PL" dirty="0"/>
            <a:t>zapewnienie wkładu w zakresie współpracy lokalnych instytucji publicznych </a:t>
          </a:r>
        </a:p>
      </dgm:t>
    </dgm:pt>
    <dgm:pt modelId="{43AAD378-F771-4DE5-B655-84EB751046D5}" type="parTrans" cxnId="{03743E3C-9ED3-4636-9482-E112466BE2D9}">
      <dgm:prSet/>
      <dgm:spPr/>
      <dgm:t>
        <a:bodyPr/>
        <a:lstStyle/>
        <a:p>
          <a:endParaRPr lang="pl-PL"/>
        </a:p>
      </dgm:t>
    </dgm:pt>
    <dgm:pt modelId="{9198E0CA-9B30-489C-97E0-3E14BD4FD731}" type="sibTrans" cxnId="{03743E3C-9ED3-4636-9482-E112466BE2D9}">
      <dgm:prSet/>
      <dgm:spPr/>
      <dgm:t>
        <a:bodyPr/>
        <a:lstStyle/>
        <a:p>
          <a:endParaRPr lang="pl-PL"/>
        </a:p>
      </dgm:t>
    </dgm:pt>
    <dgm:pt modelId="{BE525EF7-4E66-41A0-A855-87916DA41B1F}">
      <dgm:prSet/>
      <dgm:spPr/>
      <dgm:t>
        <a:bodyPr/>
        <a:lstStyle/>
        <a:p>
          <a:r>
            <a:rPr lang="pl-PL" dirty="0"/>
            <a:t>uczestnicy klastra </a:t>
          </a:r>
        </a:p>
      </dgm:t>
    </dgm:pt>
    <dgm:pt modelId="{88508444-2003-4225-BB15-745C3BF24067}" type="parTrans" cxnId="{84115A22-1664-4AFF-9318-7240548A9E6B}">
      <dgm:prSet/>
      <dgm:spPr/>
      <dgm:t>
        <a:bodyPr/>
        <a:lstStyle/>
        <a:p>
          <a:endParaRPr lang="pl-PL"/>
        </a:p>
      </dgm:t>
    </dgm:pt>
    <dgm:pt modelId="{25D731CA-4F73-44F8-A77D-E1CE900706FD}" type="sibTrans" cxnId="{84115A22-1664-4AFF-9318-7240548A9E6B}">
      <dgm:prSet/>
      <dgm:spPr/>
      <dgm:t>
        <a:bodyPr/>
        <a:lstStyle/>
        <a:p>
          <a:endParaRPr lang="pl-PL"/>
        </a:p>
      </dgm:t>
    </dgm:pt>
    <dgm:pt modelId="{ACB6D517-947C-4E88-A5D9-DFAE519CC271}">
      <dgm:prSet/>
      <dgm:spPr/>
      <dgm:t>
        <a:bodyPr/>
        <a:lstStyle/>
        <a:p>
          <a:r>
            <a:rPr lang="pl-PL" dirty="0"/>
            <a:t>ocena wpisania klastra w strategie regionu </a:t>
          </a:r>
        </a:p>
      </dgm:t>
    </dgm:pt>
    <dgm:pt modelId="{51CC0A13-BE65-45E3-BB9A-DA187D40C5EE}" type="parTrans" cxnId="{84026E55-244B-4A7A-8A60-9A9804C14517}">
      <dgm:prSet/>
      <dgm:spPr/>
      <dgm:t>
        <a:bodyPr/>
        <a:lstStyle/>
        <a:p>
          <a:endParaRPr lang="pl-PL"/>
        </a:p>
      </dgm:t>
    </dgm:pt>
    <dgm:pt modelId="{A9F29B7F-D6EA-4C45-856E-80E8D50E87A2}" type="sibTrans" cxnId="{84026E55-244B-4A7A-8A60-9A9804C14517}">
      <dgm:prSet/>
      <dgm:spPr/>
      <dgm:t>
        <a:bodyPr/>
        <a:lstStyle/>
        <a:p>
          <a:endParaRPr lang="pl-PL"/>
        </a:p>
      </dgm:t>
    </dgm:pt>
    <dgm:pt modelId="{DCDA63F0-F601-420E-9E2A-ECE2E95E6093}" type="pres">
      <dgm:prSet presAssocID="{1DF6D5C0-A1D9-4393-A276-1D496D775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C32C9DC-DA3C-48AE-B555-B99269CE5DA7}" type="pres">
      <dgm:prSet presAssocID="{8437420B-CC19-45D9-8E5B-04FDA1792B65}" presName="linNode" presStyleCnt="0"/>
      <dgm:spPr/>
    </dgm:pt>
    <dgm:pt modelId="{CA7BAE2B-8328-4CAB-A52D-AA600A8FCB25}" type="pres">
      <dgm:prSet presAssocID="{8437420B-CC19-45D9-8E5B-04FDA1792B6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D246F1-A9D3-4A60-AFB7-54FB8206CD6D}" type="pres">
      <dgm:prSet presAssocID="{8437420B-CC19-45D9-8E5B-04FDA1792B6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BF9F64-70E9-4956-801E-83D469C4C010}" type="pres">
      <dgm:prSet presAssocID="{4F10DC6A-5731-479E-AED4-F3575AC38ED2}" presName="sp" presStyleCnt="0"/>
      <dgm:spPr/>
    </dgm:pt>
    <dgm:pt modelId="{42805163-3A73-450E-B0EE-08DE8AEDD070}" type="pres">
      <dgm:prSet presAssocID="{86C87A12-BAE8-4555-9057-74ED014709D7}" presName="linNode" presStyleCnt="0"/>
      <dgm:spPr/>
    </dgm:pt>
    <dgm:pt modelId="{40CBCE17-DFCB-43FD-91E9-A7D6EECDDBEF}" type="pres">
      <dgm:prSet presAssocID="{86C87A12-BAE8-4555-9057-74ED014709D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F93B18-CB82-44C5-A3C9-22DBD4D78EDC}" type="pres">
      <dgm:prSet presAssocID="{86C87A12-BAE8-4555-9057-74ED014709D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E2C37A6-0790-4DBF-86EC-B14AFD28A05A}" type="presOf" srcId="{14C3543E-1991-40E3-AE7B-A08D470ADD32}" destId="{BDF93B18-CB82-44C5-A3C9-22DBD4D78EDC}" srcOrd="0" destOrd="2" presId="urn:microsoft.com/office/officeart/2005/8/layout/vList5"/>
    <dgm:cxn modelId="{83ACA3D9-E1D8-4DBB-AA37-5A29274FD3D9}" srcId="{86C87A12-BAE8-4555-9057-74ED014709D7}" destId="{46C10080-A626-43C3-BAE4-D1B9A8F3725F}" srcOrd="1" destOrd="0" parTransId="{3E93E8C8-58B1-409D-96C6-C09C63351958}" sibTransId="{DCBE969B-D0CC-4897-B182-F7314CBCC906}"/>
    <dgm:cxn modelId="{4A53FF04-84EB-41B7-A4C5-7BB442460EA1}" type="presOf" srcId="{8437420B-CC19-45D9-8E5B-04FDA1792B65}" destId="{CA7BAE2B-8328-4CAB-A52D-AA600A8FCB25}" srcOrd="0" destOrd="0" presId="urn:microsoft.com/office/officeart/2005/8/layout/vList5"/>
    <dgm:cxn modelId="{3C307336-41D7-4C06-96AB-0F78275DCE33}" srcId="{8437420B-CC19-45D9-8E5B-04FDA1792B65}" destId="{AEA0907A-4D13-4E0A-A4DE-72B69654ADBA}" srcOrd="2" destOrd="0" parTransId="{AED9544A-16F8-4218-B04C-67D2F03D481B}" sibTransId="{C02FDF73-437C-4359-A8F9-C4715604953A}"/>
    <dgm:cxn modelId="{9D144DDD-4DBF-4B5A-8527-5D7C44708871}" srcId="{8437420B-CC19-45D9-8E5B-04FDA1792B65}" destId="{9C2515B3-6F76-4CAB-B639-09FF50CF95D7}" srcOrd="3" destOrd="0" parTransId="{21213DB2-8337-4E83-8AE0-EC90A6CA15DE}" sibTransId="{FEFACC00-4909-4C60-84FD-086532F02787}"/>
    <dgm:cxn modelId="{6393E675-F390-47A0-9A18-CFC95EE8025A}" srcId="{8437420B-CC19-45D9-8E5B-04FDA1792B65}" destId="{7AE1E553-D45E-4872-8AF9-F8E369E5912E}" srcOrd="1" destOrd="0" parTransId="{6E8149CB-59AB-4297-86C0-7C6AF3F6F55D}" sibTransId="{021AF9EA-6BA4-40D3-84AC-6D576175E099}"/>
    <dgm:cxn modelId="{45BF0545-B751-4311-9B1E-E24ACB573EEC}" srcId="{1DF6D5C0-A1D9-4393-A276-1D496D775C50}" destId="{8437420B-CC19-45D9-8E5B-04FDA1792B65}" srcOrd="0" destOrd="0" parTransId="{ECFE1F88-7FA9-449E-983F-0F4875D716EE}" sibTransId="{4F10DC6A-5731-479E-AED4-F3575AC38ED2}"/>
    <dgm:cxn modelId="{92B995BB-A9FC-47EC-8867-D2C11ACD1EE8}" srcId="{1DF6D5C0-A1D9-4393-A276-1D496D775C50}" destId="{86C87A12-BAE8-4555-9057-74ED014709D7}" srcOrd="1" destOrd="0" parTransId="{1292AD1C-4D30-4EE2-94BE-94EFF415F9CB}" sibTransId="{F89BF219-1450-42AB-8EA4-ACA074C3678B}"/>
    <dgm:cxn modelId="{1F97D530-4E8F-4C42-844E-FF6F6155549E}" type="presOf" srcId="{ACB6D517-947C-4E88-A5D9-DFAE519CC271}" destId="{BFD246F1-A9D3-4A60-AFB7-54FB8206CD6D}" srcOrd="0" destOrd="0" presId="urn:microsoft.com/office/officeart/2005/8/layout/vList5"/>
    <dgm:cxn modelId="{84026E55-244B-4A7A-8A60-9A9804C14517}" srcId="{8437420B-CC19-45D9-8E5B-04FDA1792B65}" destId="{ACB6D517-947C-4E88-A5D9-DFAE519CC271}" srcOrd="0" destOrd="0" parTransId="{51CC0A13-BE65-45E3-BB9A-DA187D40C5EE}" sibTransId="{A9F29B7F-D6EA-4C45-856E-80E8D50E87A2}"/>
    <dgm:cxn modelId="{77225698-4218-4902-96DC-3F7698BCD3C9}" type="presOf" srcId="{1DF6D5C0-A1D9-4393-A276-1D496D775C50}" destId="{DCDA63F0-F601-420E-9E2A-ECE2E95E6093}" srcOrd="0" destOrd="0" presId="urn:microsoft.com/office/officeart/2005/8/layout/vList5"/>
    <dgm:cxn modelId="{84115A22-1664-4AFF-9318-7240548A9E6B}" srcId="{86C87A12-BAE8-4555-9057-74ED014709D7}" destId="{BE525EF7-4E66-41A0-A855-87916DA41B1F}" srcOrd="0" destOrd="0" parTransId="{88508444-2003-4225-BB15-745C3BF24067}" sibTransId="{25D731CA-4F73-44F8-A77D-E1CE900706FD}"/>
    <dgm:cxn modelId="{913CB6EE-BCD9-451D-B1D0-594EF84E2B23}" srcId="{86C87A12-BAE8-4555-9057-74ED014709D7}" destId="{14C3543E-1991-40E3-AE7B-A08D470ADD32}" srcOrd="2" destOrd="0" parTransId="{C80BEB71-4BF4-4143-B909-05556DB89C67}" sibTransId="{9D6ED593-9B0C-4167-8245-BEE481BD1474}"/>
    <dgm:cxn modelId="{03743E3C-9ED3-4636-9482-E112466BE2D9}" srcId="{86C87A12-BAE8-4555-9057-74ED014709D7}" destId="{A475DE20-B17B-4032-AA82-874C0C53B065}" srcOrd="3" destOrd="0" parTransId="{43AAD378-F771-4DE5-B655-84EB751046D5}" sibTransId="{9198E0CA-9B30-489C-97E0-3E14BD4FD731}"/>
    <dgm:cxn modelId="{2C800057-E2BB-4B8D-8BCC-A5A971AD0654}" type="presOf" srcId="{9C2515B3-6F76-4CAB-B639-09FF50CF95D7}" destId="{BFD246F1-A9D3-4A60-AFB7-54FB8206CD6D}" srcOrd="0" destOrd="3" presId="urn:microsoft.com/office/officeart/2005/8/layout/vList5"/>
    <dgm:cxn modelId="{CE159355-BC14-41B1-AE23-0B3F2C5E760B}" type="presOf" srcId="{46C10080-A626-43C3-BAE4-D1B9A8F3725F}" destId="{BDF93B18-CB82-44C5-A3C9-22DBD4D78EDC}" srcOrd="0" destOrd="1" presId="urn:microsoft.com/office/officeart/2005/8/layout/vList5"/>
    <dgm:cxn modelId="{BE127FBC-474E-4E28-B28D-ED647456783B}" type="presOf" srcId="{BE525EF7-4E66-41A0-A855-87916DA41B1F}" destId="{BDF93B18-CB82-44C5-A3C9-22DBD4D78EDC}" srcOrd="0" destOrd="0" presId="urn:microsoft.com/office/officeart/2005/8/layout/vList5"/>
    <dgm:cxn modelId="{6F32B50D-3406-4AD8-A9F0-AADEAF4A5065}" type="presOf" srcId="{7AE1E553-D45E-4872-8AF9-F8E369E5912E}" destId="{BFD246F1-A9D3-4A60-AFB7-54FB8206CD6D}" srcOrd="0" destOrd="1" presId="urn:microsoft.com/office/officeart/2005/8/layout/vList5"/>
    <dgm:cxn modelId="{E485822B-530C-4CAD-870F-00D1A1B4B66F}" type="presOf" srcId="{AEA0907A-4D13-4E0A-A4DE-72B69654ADBA}" destId="{BFD246F1-A9D3-4A60-AFB7-54FB8206CD6D}" srcOrd="0" destOrd="2" presId="urn:microsoft.com/office/officeart/2005/8/layout/vList5"/>
    <dgm:cxn modelId="{9A953F9D-E930-4E08-9791-826584EDC45C}" type="presOf" srcId="{A475DE20-B17B-4032-AA82-874C0C53B065}" destId="{BDF93B18-CB82-44C5-A3C9-22DBD4D78EDC}" srcOrd="0" destOrd="3" presId="urn:microsoft.com/office/officeart/2005/8/layout/vList5"/>
    <dgm:cxn modelId="{529FB5D0-4696-44A0-942E-B64AA493CE3C}" type="presOf" srcId="{86C87A12-BAE8-4555-9057-74ED014709D7}" destId="{40CBCE17-DFCB-43FD-91E9-A7D6EECDDBEF}" srcOrd="0" destOrd="0" presId="urn:microsoft.com/office/officeart/2005/8/layout/vList5"/>
    <dgm:cxn modelId="{47DC2E5D-760D-4E21-8A9D-120A402A4E28}" type="presParOf" srcId="{DCDA63F0-F601-420E-9E2A-ECE2E95E6093}" destId="{BC32C9DC-DA3C-48AE-B555-B99269CE5DA7}" srcOrd="0" destOrd="0" presId="urn:microsoft.com/office/officeart/2005/8/layout/vList5"/>
    <dgm:cxn modelId="{D4328B6F-D05B-4EAB-A1DB-96694C7F2AFD}" type="presParOf" srcId="{BC32C9DC-DA3C-48AE-B555-B99269CE5DA7}" destId="{CA7BAE2B-8328-4CAB-A52D-AA600A8FCB25}" srcOrd="0" destOrd="0" presId="urn:microsoft.com/office/officeart/2005/8/layout/vList5"/>
    <dgm:cxn modelId="{62CDC8DB-CDE3-401D-A08E-FEAF3D8536AD}" type="presParOf" srcId="{BC32C9DC-DA3C-48AE-B555-B99269CE5DA7}" destId="{BFD246F1-A9D3-4A60-AFB7-54FB8206CD6D}" srcOrd="1" destOrd="0" presId="urn:microsoft.com/office/officeart/2005/8/layout/vList5"/>
    <dgm:cxn modelId="{17CE7911-B702-42B9-80BC-3DB8DF04966E}" type="presParOf" srcId="{DCDA63F0-F601-420E-9E2A-ECE2E95E6093}" destId="{17BF9F64-70E9-4956-801E-83D469C4C010}" srcOrd="1" destOrd="0" presId="urn:microsoft.com/office/officeart/2005/8/layout/vList5"/>
    <dgm:cxn modelId="{18A20A74-B86B-4D59-9F6D-AFBCB1480DFD}" type="presParOf" srcId="{DCDA63F0-F601-420E-9E2A-ECE2E95E6093}" destId="{42805163-3A73-450E-B0EE-08DE8AEDD070}" srcOrd="2" destOrd="0" presId="urn:microsoft.com/office/officeart/2005/8/layout/vList5"/>
    <dgm:cxn modelId="{A4BAABF0-5400-448C-8469-09C4370C9368}" type="presParOf" srcId="{42805163-3A73-450E-B0EE-08DE8AEDD070}" destId="{40CBCE17-DFCB-43FD-91E9-A7D6EECDDBEF}" srcOrd="0" destOrd="0" presId="urn:microsoft.com/office/officeart/2005/8/layout/vList5"/>
    <dgm:cxn modelId="{9FAEA6C9-9C69-4676-B73A-98A60DA9C84D}" type="presParOf" srcId="{42805163-3A73-450E-B0EE-08DE8AEDD070}" destId="{BDF93B18-CB82-44C5-A3C9-22DBD4D78E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FD95A5-E261-4788-90C7-300DC35B343B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C2D3CB4-5A5B-4117-84E9-4BC126B1578C}">
      <dgm:prSet/>
      <dgm:spPr/>
      <dgm:t>
        <a:bodyPr/>
        <a:lstStyle/>
        <a:p>
          <a:pPr rtl="0"/>
          <a:r>
            <a:rPr lang="pl-PL" b="1" dirty="0"/>
            <a:t>Klastry energii </a:t>
          </a:r>
        </a:p>
      </dgm:t>
    </dgm:pt>
    <dgm:pt modelId="{F7B3C229-C74D-44AB-BC18-37ED293175E1}" type="parTrans" cxnId="{35609C05-3C63-410D-BB49-77722FECA3F9}">
      <dgm:prSet/>
      <dgm:spPr/>
      <dgm:t>
        <a:bodyPr/>
        <a:lstStyle/>
        <a:p>
          <a:endParaRPr lang="pl-PL"/>
        </a:p>
      </dgm:t>
    </dgm:pt>
    <dgm:pt modelId="{D255EAE0-F946-4069-A4D1-60FECE80F59E}" type="sibTrans" cxnId="{35609C05-3C63-410D-BB49-77722FECA3F9}">
      <dgm:prSet/>
      <dgm:spPr/>
      <dgm:t>
        <a:bodyPr/>
        <a:lstStyle/>
        <a:p>
          <a:endParaRPr lang="pl-PL"/>
        </a:p>
      </dgm:t>
    </dgm:pt>
    <dgm:pt modelId="{2480A8E3-C33A-46F5-9B7B-77B40394409B}">
      <dgm:prSet/>
      <dgm:spPr/>
      <dgm:t>
        <a:bodyPr/>
        <a:lstStyle/>
        <a:p>
          <a:pPr rtl="0"/>
          <a:r>
            <a:rPr lang="pl-PL" dirty="0"/>
            <a:t>Zrównoważony rozwój energetyki rozproszonej </a:t>
          </a:r>
        </a:p>
      </dgm:t>
    </dgm:pt>
    <dgm:pt modelId="{A14DF467-3882-4A1E-826A-EC7DECF52A6A}" type="parTrans" cxnId="{647A4150-E9BC-4471-A807-B7C339B70C65}">
      <dgm:prSet/>
      <dgm:spPr/>
      <dgm:t>
        <a:bodyPr/>
        <a:lstStyle/>
        <a:p>
          <a:endParaRPr lang="pl-PL"/>
        </a:p>
      </dgm:t>
    </dgm:pt>
    <dgm:pt modelId="{01C9E507-6E05-40D4-8FCC-BBA69DFA9F24}" type="sibTrans" cxnId="{647A4150-E9BC-4471-A807-B7C339B70C65}">
      <dgm:prSet/>
      <dgm:spPr/>
      <dgm:t>
        <a:bodyPr/>
        <a:lstStyle/>
        <a:p>
          <a:endParaRPr lang="pl-PL"/>
        </a:p>
      </dgm:t>
    </dgm:pt>
    <dgm:pt modelId="{511955FA-7E4B-425C-9C00-2747C7F9D274}">
      <dgm:prSet/>
      <dgm:spPr/>
      <dgm:t>
        <a:bodyPr/>
        <a:lstStyle/>
        <a:p>
          <a:pPr rtl="0"/>
          <a:r>
            <a:rPr lang="pl-PL" dirty="0"/>
            <a:t>Polska </a:t>
          </a:r>
        </a:p>
      </dgm:t>
    </dgm:pt>
    <dgm:pt modelId="{7F166071-98A7-4133-A739-7436363C5308}" type="parTrans" cxnId="{BBD4C759-F525-4ACF-BE1B-579631F22032}">
      <dgm:prSet/>
      <dgm:spPr/>
      <dgm:t>
        <a:bodyPr/>
        <a:lstStyle/>
        <a:p>
          <a:endParaRPr lang="pl-PL"/>
        </a:p>
      </dgm:t>
    </dgm:pt>
    <dgm:pt modelId="{19103429-4270-4E43-9170-FFFD5A401E49}" type="sibTrans" cxnId="{BBD4C759-F525-4ACF-BE1B-579631F22032}">
      <dgm:prSet/>
      <dgm:spPr/>
      <dgm:t>
        <a:bodyPr/>
        <a:lstStyle/>
        <a:p>
          <a:endParaRPr lang="pl-PL"/>
        </a:p>
      </dgm:t>
    </dgm:pt>
    <dgm:pt modelId="{A5180823-FB87-4612-A163-BAAEF303E442}">
      <dgm:prSet/>
      <dgm:spPr/>
      <dgm:t>
        <a:bodyPr/>
        <a:lstStyle/>
        <a:p>
          <a:pPr rtl="0"/>
          <a:r>
            <a:rPr lang="pl-PL" dirty="0"/>
            <a:t>Unia Europejska </a:t>
          </a:r>
        </a:p>
      </dgm:t>
    </dgm:pt>
    <dgm:pt modelId="{CECB9615-4001-402A-A9BA-3F7BA0704814}" type="parTrans" cxnId="{04E18213-AF61-4F31-A3F0-275AEDA8D127}">
      <dgm:prSet/>
      <dgm:spPr/>
      <dgm:t>
        <a:bodyPr/>
        <a:lstStyle/>
        <a:p>
          <a:endParaRPr lang="pl-PL"/>
        </a:p>
      </dgm:t>
    </dgm:pt>
    <dgm:pt modelId="{351F1907-C9FC-4EAF-B216-42E5610F759F}" type="sibTrans" cxnId="{04E18213-AF61-4F31-A3F0-275AEDA8D127}">
      <dgm:prSet/>
      <dgm:spPr/>
      <dgm:t>
        <a:bodyPr/>
        <a:lstStyle/>
        <a:p>
          <a:endParaRPr lang="pl-PL"/>
        </a:p>
      </dgm:t>
    </dgm:pt>
    <dgm:pt modelId="{D4755F04-74DA-4775-81DE-79C5BDF1696A}">
      <dgm:prSet custT="1"/>
      <dgm:spPr/>
      <dgm:t>
        <a:bodyPr/>
        <a:lstStyle/>
        <a:p>
          <a:pPr rtl="0"/>
          <a:r>
            <a:rPr lang="pl-PL" sz="1600" b="1" dirty="0"/>
            <a:t>Lokalne społeczności energetyczne - </a:t>
          </a:r>
          <a:r>
            <a:rPr lang="pl-PL" sz="1600" dirty="0"/>
            <a:t>dla których klastry energii  stają się wzorem:</a:t>
          </a:r>
          <a:endParaRPr lang="pl-PL" sz="1600" b="1" dirty="0"/>
        </a:p>
      </dgm:t>
    </dgm:pt>
    <dgm:pt modelId="{7B9E01F4-DCAF-4B79-9F50-8CD0B51121C0}" type="parTrans" cxnId="{9B5FE860-3D5E-4277-A934-4AE30DDD9D38}">
      <dgm:prSet/>
      <dgm:spPr/>
      <dgm:t>
        <a:bodyPr/>
        <a:lstStyle/>
        <a:p>
          <a:endParaRPr lang="pl-PL"/>
        </a:p>
      </dgm:t>
    </dgm:pt>
    <dgm:pt modelId="{E4DDBF97-0E23-416D-A646-5A757D17A51D}" type="sibTrans" cxnId="{9B5FE860-3D5E-4277-A934-4AE30DDD9D38}">
      <dgm:prSet/>
      <dgm:spPr/>
      <dgm:t>
        <a:bodyPr/>
        <a:lstStyle/>
        <a:p>
          <a:endParaRPr lang="pl-PL"/>
        </a:p>
      </dgm:t>
    </dgm:pt>
    <dgm:pt modelId="{77315E12-105C-4EC4-A0E2-8859022998D3}">
      <dgm:prSet custT="1"/>
      <dgm:spPr/>
      <dgm:t>
        <a:bodyPr/>
        <a:lstStyle/>
        <a:p>
          <a:pPr rtl="0"/>
          <a:r>
            <a:rPr lang="pl-PL" sz="1600" dirty="0"/>
            <a:t>Wizyta studyjna przedstawicieli KE w klastrach energii w Polsce</a:t>
          </a:r>
        </a:p>
      </dgm:t>
    </dgm:pt>
    <dgm:pt modelId="{9533FB20-D1AD-41D3-A7B8-EFF2D214C5DC}" type="parTrans" cxnId="{85F96E44-C774-4F25-8E4F-386386D87A42}">
      <dgm:prSet/>
      <dgm:spPr/>
      <dgm:t>
        <a:bodyPr/>
        <a:lstStyle/>
        <a:p>
          <a:endParaRPr lang="pl-PL"/>
        </a:p>
      </dgm:t>
    </dgm:pt>
    <dgm:pt modelId="{F41ABD68-6F48-460A-A1DD-27CD5D3FB9F5}" type="sibTrans" cxnId="{85F96E44-C774-4F25-8E4F-386386D87A42}">
      <dgm:prSet/>
      <dgm:spPr/>
      <dgm:t>
        <a:bodyPr/>
        <a:lstStyle/>
        <a:p>
          <a:endParaRPr lang="pl-PL"/>
        </a:p>
      </dgm:t>
    </dgm:pt>
    <dgm:pt modelId="{A0C70773-32CE-4AA8-9700-792744AD07FC}">
      <dgm:prSet custT="1"/>
      <dgm:spPr/>
      <dgm:t>
        <a:bodyPr/>
        <a:lstStyle/>
        <a:p>
          <a:pPr rtl="0"/>
          <a:r>
            <a:rPr lang="pl-PL" sz="1600" dirty="0"/>
            <a:t>Udział Przedstawiciela KE w konferencji organizowanej przez ME </a:t>
          </a:r>
        </a:p>
      </dgm:t>
    </dgm:pt>
    <dgm:pt modelId="{F7332A2E-24D9-416D-B421-17CBFA42666A}" type="parTrans" cxnId="{477CD568-677A-45F4-A62A-866CCD44A1FA}">
      <dgm:prSet/>
      <dgm:spPr/>
      <dgm:t>
        <a:bodyPr/>
        <a:lstStyle/>
        <a:p>
          <a:endParaRPr lang="pl-PL"/>
        </a:p>
      </dgm:t>
    </dgm:pt>
    <dgm:pt modelId="{24F99D53-F1B3-499E-AB92-D0A02F4E5E56}" type="sibTrans" cxnId="{477CD568-677A-45F4-A62A-866CCD44A1FA}">
      <dgm:prSet/>
      <dgm:spPr/>
      <dgm:t>
        <a:bodyPr/>
        <a:lstStyle/>
        <a:p>
          <a:endParaRPr lang="pl-PL"/>
        </a:p>
      </dgm:t>
    </dgm:pt>
    <dgm:pt modelId="{F98E4A80-D537-4861-BFA2-C0B41CE20218}">
      <dgm:prSet custT="1"/>
      <dgm:spPr/>
      <dgm:t>
        <a:bodyPr/>
        <a:lstStyle/>
        <a:p>
          <a:pPr rtl="0"/>
          <a:r>
            <a:rPr lang="pl-PL" sz="1600" dirty="0">
              <a:solidFill>
                <a:schemeClr val="tx1"/>
              </a:solidFill>
            </a:rPr>
            <a:t>Robocze konsultacje z KE w Brukseli</a:t>
          </a:r>
        </a:p>
      </dgm:t>
    </dgm:pt>
    <dgm:pt modelId="{0508EF98-59EB-4FAA-B47E-F4A21DDA57B3}" type="parTrans" cxnId="{D759995A-828F-4973-9795-02F6E4F467AD}">
      <dgm:prSet/>
      <dgm:spPr/>
    </dgm:pt>
    <dgm:pt modelId="{F709D6EA-4222-47FB-912B-2AC562D83963}" type="sibTrans" cxnId="{D759995A-828F-4973-9795-02F6E4F467AD}">
      <dgm:prSet/>
      <dgm:spPr/>
    </dgm:pt>
    <dgm:pt modelId="{20B923CE-CD3E-4F17-967D-61025B633232}" type="pres">
      <dgm:prSet presAssocID="{57FD95A5-E261-4788-90C7-300DC35B343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16A2602-311B-4833-84FA-93921E8CDEE0}" type="pres">
      <dgm:prSet presAssocID="{511955FA-7E4B-425C-9C00-2747C7F9D274}" presName="Accent1" presStyleCnt="0"/>
      <dgm:spPr/>
    </dgm:pt>
    <dgm:pt modelId="{85641C43-7D48-4ADB-98D7-45861479A171}" type="pres">
      <dgm:prSet presAssocID="{511955FA-7E4B-425C-9C00-2747C7F9D274}" presName="Accent" presStyleLbl="node1" presStyleIdx="0" presStyleCnt="2" custLinFactNeighborX="28675" custLinFactNeighborY="8648"/>
      <dgm:spPr/>
    </dgm:pt>
    <dgm:pt modelId="{D2EFBAA2-7EBF-4AAA-AE00-4D808A450B29}" type="pres">
      <dgm:prSet presAssocID="{511955FA-7E4B-425C-9C00-2747C7F9D274}" presName="Child1" presStyleLbl="revTx" presStyleIdx="0" presStyleCnt="4" custScaleX="162945" custScaleY="112917" custLinFactNeighborX="78830" custLinFactNeighborY="-11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00C58B-81A3-4EEA-AA04-C9EE6DEAD79E}" type="pres">
      <dgm:prSet presAssocID="{511955FA-7E4B-425C-9C00-2747C7F9D274}" presName="Parent1" presStyleLbl="revTx" presStyleIdx="1" presStyleCnt="4" custLinFactNeighborX="45724" custLinFactNeighborY="-36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882D33-7729-4220-AD9C-643113275C3D}" type="pres">
      <dgm:prSet presAssocID="{A5180823-FB87-4612-A163-BAAEF303E442}" presName="Accent2" presStyleCnt="0"/>
      <dgm:spPr/>
    </dgm:pt>
    <dgm:pt modelId="{5799D369-368A-43E5-B9A0-8A977CBDCB3B}" type="pres">
      <dgm:prSet presAssocID="{A5180823-FB87-4612-A163-BAAEF303E442}" presName="Accent" presStyleLbl="node1" presStyleIdx="1" presStyleCnt="2" custLinFactNeighborX="59761" custLinFactNeighborY="-2343"/>
      <dgm:spPr/>
    </dgm:pt>
    <dgm:pt modelId="{386C09AB-0C4E-485C-9C07-91E1E9855035}" type="pres">
      <dgm:prSet presAssocID="{A5180823-FB87-4612-A163-BAAEF303E442}" presName="Child2" presStyleLbl="revTx" presStyleIdx="2" presStyleCnt="4" custScaleX="208877" custScaleY="214336" custLinFactX="-100000" custLinFactNeighborX="-161335" custLinFactNeighborY="-658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92EEBD-AEBB-4D6A-956C-62E4B5C96A58}" type="pres">
      <dgm:prSet presAssocID="{A5180823-FB87-4612-A163-BAAEF303E442}" presName="Parent2" presStyleLbl="revTx" presStyleIdx="3" presStyleCnt="4" custLinFactNeighborX="92050" custLinFactNeighborY="-12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A759956-1CBC-4DC6-961F-9136953F2D55}" type="presOf" srcId="{F98E4A80-D537-4861-BFA2-C0B41CE20218}" destId="{386C09AB-0C4E-485C-9C07-91E1E9855035}" srcOrd="0" destOrd="2" presId="urn:microsoft.com/office/officeart/2009/layout/CircleArrowProcess"/>
    <dgm:cxn modelId="{3C766B11-6FB3-4B0B-9E2B-DC8AA00FE049}" type="presOf" srcId="{A5180823-FB87-4612-A163-BAAEF303E442}" destId="{B692EEBD-AEBB-4D6A-956C-62E4B5C96A58}" srcOrd="0" destOrd="0" presId="urn:microsoft.com/office/officeart/2009/layout/CircleArrowProcess"/>
    <dgm:cxn modelId="{D759995A-828F-4973-9795-02F6E4F467AD}" srcId="{D4755F04-74DA-4775-81DE-79C5BDF1696A}" destId="{F98E4A80-D537-4861-BFA2-C0B41CE20218}" srcOrd="1" destOrd="0" parTransId="{0508EF98-59EB-4FAA-B47E-F4A21DDA57B3}" sibTransId="{F709D6EA-4222-47FB-912B-2AC562D83963}"/>
    <dgm:cxn modelId="{3264731D-EF1D-48A5-A4EB-8106E9402CC6}" type="presOf" srcId="{D4755F04-74DA-4775-81DE-79C5BDF1696A}" destId="{386C09AB-0C4E-485C-9C07-91E1E9855035}" srcOrd="0" destOrd="0" presId="urn:microsoft.com/office/officeart/2009/layout/CircleArrowProcess"/>
    <dgm:cxn modelId="{9BA7CF8E-3109-4CBB-B5CE-1BBEFA1604F9}" type="presOf" srcId="{57FD95A5-E261-4788-90C7-300DC35B343B}" destId="{20B923CE-CD3E-4F17-967D-61025B633232}" srcOrd="0" destOrd="0" presId="urn:microsoft.com/office/officeart/2009/layout/CircleArrowProcess"/>
    <dgm:cxn modelId="{9B5FE860-3D5E-4277-A934-4AE30DDD9D38}" srcId="{A5180823-FB87-4612-A163-BAAEF303E442}" destId="{D4755F04-74DA-4775-81DE-79C5BDF1696A}" srcOrd="0" destOrd="0" parTransId="{7B9E01F4-DCAF-4B79-9F50-8CD0B51121C0}" sibTransId="{E4DDBF97-0E23-416D-A646-5A757D17A51D}"/>
    <dgm:cxn modelId="{21682821-D866-4E78-8B84-CB6BC34C3CCB}" type="presOf" srcId="{A0C70773-32CE-4AA8-9700-792744AD07FC}" destId="{386C09AB-0C4E-485C-9C07-91E1E9855035}" srcOrd="0" destOrd="3" presId="urn:microsoft.com/office/officeart/2009/layout/CircleArrowProcess"/>
    <dgm:cxn modelId="{155C8353-57E7-4600-BB7A-7022B3EBE016}" type="presOf" srcId="{77315E12-105C-4EC4-A0E2-8859022998D3}" destId="{386C09AB-0C4E-485C-9C07-91E1E9855035}" srcOrd="0" destOrd="1" presId="urn:microsoft.com/office/officeart/2009/layout/CircleArrowProcess"/>
    <dgm:cxn modelId="{1ECA60D0-808A-429F-9009-35B42D1BAA4D}" type="presOf" srcId="{2480A8E3-C33A-46F5-9B7B-77B40394409B}" destId="{D2EFBAA2-7EBF-4AAA-AE00-4D808A450B29}" srcOrd="0" destOrd="1" presId="urn:microsoft.com/office/officeart/2009/layout/CircleArrowProcess"/>
    <dgm:cxn modelId="{04E18213-AF61-4F31-A3F0-275AEDA8D127}" srcId="{57FD95A5-E261-4788-90C7-300DC35B343B}" destId="{A5180823-FB87-4612-A163-BAAEF303E442}" srcOrd="1" destOrd="0" parTransId="{CECB9615-4001-402A-A9BA-3F7BA0704814}" sibTransId="{351F1907-C9FC-4EAF-B216-42E5610F759F}"/>
    <dgm:cxn modelId="{647A4150-E9BC-4471-A807-B7C339B70C65}" srcId="{3C2D3CB4-5A5B-4117-84E9-4BC126B1578C}" destId="{2480A8E3-C33A-46F5-9B7B-77B40394409B}" srcOrd="0" destOrd="0" parTransId="{A14DF467-3882-4A1E-826A-EC7DECF52A6A}" sibTransId="{01C9E507-6E05-40D4-8FCC-BBA69DFA9F24}"/>
    <dgm:cxn modelId="{38133347-0AEF-4110-8ED7-C0607AF6B0F6}" type="presOf" srcId="{3C2D3CB4-5A5B-4117-84E9-4BC126B1578C}" destId="{D2EFBAA2-7EBF-4AAA-AE00-4D808A450B29}" srcOrd="0" destOrd="0" presId="urn:microsoft.com/office/officeart/2009/layout/CircleArrowProcess"/>
    <dgm:cxn modelId="{BBD4C759-F525-4ACF-BE1B-579631F22032}" srcId="{57FD95A5-E261-4788-90C7-300DC35B343B}" destId="{511955FA-7E4B-425C-9C00-2747C7F9D274}" srcOrd="0" destOrd="0" parTransId="{7F166071-98A7-4133-A739-7436363C5308}" sibTransId="{19103429-4270-4E43-9170-FFFD5A401E49}"/>
    <dgm:cxn modelId="{D91CC952-2059-4B05-AD32-17CB5C41175C}" type="presOf" srcId="{511955FA-7E4B-425C-9C00-2747C7F9D274}" destId="{CC00C58B-81A3-4EEA-AA04-C9EE6DEAD79E}" srcOrd="0" destOrd="0" presId="urn:microsoft.com/office/officeart/2009/layout/CircleArrowProcess"/>
    <dgm:cxn modelId="{477CD568-677A-45F4-A62A-866CCD44A1FA}" srcId="{D4755F04-74DA-4775-81DE-79C5BDF1696A}" destId="{A0C70773-32CE-4AA8-9700-792744AD07FC}" srcOrd="2" destOrd="0" parTransId="{F7332A2E-24D9-416D-B421-17CBFA42666A}" sibTransId="{24F99D53-F1B3-499E-AB92-D0A02F4E5E56}"/>
    <dgm:cxn modelId="{85F96E44-C774-4F25-8E4F-386386D87A42}" srcId="{D4755F04-74DA-4775-81DE-79C5BDF1696A}" destId="{77315E12-105C-4EC4-A0E2-8859022998D3}" srcOrd="0" destOrd="0" parTransId="{9533FB20-D1AD-41D3-A7B8-EFF2D214C5DC}" sibTransId="{F41ABD68-6F48-460A-A1DD-27CD5D3FB9F5}"/>
    <dgm:cxn modelId="{35609C05-3C63-410D-BB49-77722FECA3F9}" srcId="{511955FA-7E4B-425C-9C00-2747C7F9D274}" destId="{3C2D3CB4-5A5B-4117-84E9-4BC126B1578C}" srcOrd="0" destOrd="0" parTransId="{F7B3C229-C74D-44AB-BC18-37ED293175E1}" sibTransId="{D255EAE0-F946-4069-A4D1-60FECE80F59E}"/>
    <dgm:cxn modelId="{EC49FC87-7285-41B8-9B23-08067F2DFF10}" type="presParOf" srcId="{20B923CE-CD3E-4F17-967D-61025B633232}" destId="{116A2602-311B-4833-84FA-93921E8CDEE0}" srcOrd="0" destOrd="0" presId="urn:microsoft.com/office/officeart/2009/layout/CircleArrowProcess"/>
    <dgm:cxn modelId="{7C6D53FE-DD02-4EA6-8622-BE50E4EE52B6}" type="presParOf" srcId="{116A2602-311B-4833-84FA-93921E8CDEE0}" destId="{85641C43-7D48-4ADB-98D7-45861479A171}" srcOrd="0" destOrd="0" presId="urn:microsoft.com/office/officeart/2009/layout/CircleArrowProcess"/>
    <dgm:cxn modelId="{7B087C72-1601-4427-8B06-4AAFABF89F02}" type="presParOf" srcId="{20B923CE-CD3E-4F17-967D-61025B633232}" destId="{D2EFBAA2-7EBF-4AAA-AE00-4D808A450B29}" srcOrd="1" destOrd="0" presId="urn:microsoft.com/office/officeart/2009/layout/CircleArrowProcess"/>
    <dgm:cxn modelId="{5AE843C8-EF2B-4C17-92DC-88A7307F57F6}" type="presParOf" srcId="{20B923CE-CD3E-4F17-967D-61025B633232}" destId="{CC00C58B-81A3-4EEA-AA04-C9EE6DEAD79E}" srcOrd="2" destOrd="0" presId="urn:microsoft.com/office/officeart/2009/layout/CircleArrowProcess"/>
    <dgm:cxn modelId="{20A0341A-1160-4E1F-8438-021416E8388A}" type="presParOf" srcId="{20B923CE-CD3E-4F17-967D-61025B633232}" destId="{C8882D33-7729-4220-AD9C-643113275C3D}" srcOrd="3" destOrd="0" presId="urn:microsoft.com/office/officeart/2009/layout/CircleArrowProcess"/>
    <dgm:cxn modelId="{021B30D8-174B-43FE-BFD3-3BCA6204CD0D}" type="presParOf" srcId="{C8882D33-7729-4220-AD9C-643113275C3D}" destId="{5799D369-368A-43E5-B9A0-8A977CBDCB3B}" srcOrd="0" destOrd="0" presId="urn:microsoft.com/office/officeart/2009/layout/CircleArrowProcess"/>
    <dgm:cxn modelId="{6A33D65A-321B-46A5-BF61-E8C2232F52BB}" type="presParOf" srcId="{20B923CE-CD3E-4F17-967D-61025B633232}" destId="{386C09AB-0C4E-485C-9C07-91E1E9855035}" srcOrd="4" destOrd="0" presId="urn:microsoft.com/office/officeart/2009/layout/CircleArrowProcess"/>
    <dgm:cxn modelId="{0DE8E399-8D3C-486E-B7C4-D5C016BF94AC}" type="presParOf" srcId="{20B923CE-CD3E-4F17-967D-61025B633232}" destId="{B692EEBD-AEBB-4D6A-956C-62E4B5C96A58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D7FB75-2517-4A6A-8155-249FF35F5F9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pl-PL"/>
        </a:p>
      </dgm:t>
    </dgm:pt>
    <dgm:pt modelId="{8357D1A5-CD7B-4400-BB3D-2DC2D09D1964}">
      <dgm:prSet/>
      <dgm:spPr/>
      <dgm:t>
        <a:bodyPr/>
        <a:lstStyle/>
        <a:p>
          <a:r>
            <a:rPr lang="pl-PL"/>
            <a:t>Stymulacja rozwoju idei klastrów energii </a:t>
          </a:r>
        </a:p>
      </dgm:t>
    </dgm:pt>
    <dgm:pt modelId="{ED1A6CB7-BED8-4874-B762-85EABB9F22D7}" type="parTrans" cxnId="{77EE581C-DE86-4E01-94E1-5CAABA1BDF95}">
      <dgm:prSet/>
      <dgm:spPr/>
      <dgm:t>
        <a:bodyPr/>
        <a:lstStyle/>
        <a:p>
          <a:endParaRPr lang="pl-PL"/>
        </a:p>
      </dgm:t>
    </dgm:pt>
    <dgm:pt modelId="{499E7737-633B-4E34-9516-0ECCF75AD5D1}" type="sibTrans" cxnId="{77EE581C-DE86-4E01-94E1-5CAABA1BDF95}">
      <dgm:prSet/>
      <dgm:spPr/>
      <dgm:t>
        <a:bodyPr/>
        <a:lstStyle/>
        <a:p>
          <a:endParaRPr lang="pl-PL"/>
        </a:p>
      </dgm:t>
    </dgm:pt>
    <dgm:pt modelId="{4EA0D4CA-3C33-4855-9714-A9F5E6ED2A3E}">
      <dgm:prSet/>
      <dgm:spPr/>
      <dgm:t>
        <a:bodyPr/>
        <a:lstStyle/>
        <a:p>
          <a:r>
            <a:rPr lang="pl-PL"/>
            <a:t>Identyfikacja potrzeb inwestycyjnych w klastrach </a:t>
          </a:r>
        </a:p>
      </dgm:t>
    </dgm:pt>
    <dgm:pt modelId="{E132C64D-1BC9-428D-9477-CD1D883654A3}" type="parTrans" cxnId="{78EC4247-E75D-423D-B569-2C18D022B673}">
      <dgm:prSet/>
      <dgm:spPr/>
      <dgm:t>
        <a:bodyPr/>
        <a:lstStyle/>
        <a:p>
          <a:endParaRPr lang="pl-PL"/>
        </a:p>
      </dgm:t>
    </dgm:pt>
    <dgm:pt modelId="{3B9F0A66-DCA9-4AED-8F7F-AD48C88C12AD}" type="sibTrans" cxnId="{78EC4247-E75D-423D-B569-2C18D022B673}">
      <dgm:prSet/>
      <dgm:spPr/>
      <dgm:t>
        <a:bodyPr/>
        <a:lstStyle/>
        <a:p>
          <a:endParaRPr lang="pl-PL"/>
        </a:p>
      </dgm:t>
    </dgm:pt>
    <dgm:pt modelId="{E2A67D21-426E-4CC1-9E45-19E0ED585EAE}">
      <dgm:prSet/>
      <dgm:spPr/>
      <dgm:t>
        <a:bodyPr/>
        <a:lstStyle/>
        <a:p>
          <a:r>
            <a:rPr lang="pl-PL"/>
            <a:t>Promocja dobrych praktyk w ramach klastrów energii </a:t>
          </a:r>
        </a:p>
      </dgm:t>
    </dgm:pt>
    <dgm:pt modelId="{4085DACA-AC98-4C95-9F48-C6F29BE462B8}" type="parTrans" cxnId="{6591103F-433D-4706-B17B-18458211AB36}">
      <dgm:prSet/>
      <dgm:spPr/>
      <dgm:t>
        <a:bodyPr/>
        <a:lstStyle/>
        <a:p>
          <a:endParaRPr lang="pl-PL"/>
        </a:p>
      </dgm:t>
    </dgm:pt>
    <dgm:pt modelId="{CE9DBFDB-9E0D-4DC5-98FF-517DAC7D05EF}" type="sibTrans" cxnId="{6591103F-433D-4706-B17B-18458211AB36}">
      <dgm:prSet/>
      <dgm:spPr/>
      <dgm:t>
        <a:bodyPr/>
        <a:lstStyle/>
        <a:p>
          <a:endParaRPr lang="pl-PL"/>
        </a:p>
      </dgm:t>
    </dgm:pt>
    <dgm:pt modelId="{40516835-C4C2-43D6-91FC-138D8E8FEA86}">
      <dgm:prSet/>
      <dgm:spPr/>
      <dgm:t>
        <a:bodyPr/>
        <a:lstStyle/>
        <a:p>
          <a:r>
            <a:rPr lang="pl-PL"/>
            <a:t>Zewnętrzna weryfikacja strategii klastra </a:t>
          </a:r>
        </a:p>
      </dgm:t>
    </dgm:pt>
    <dgm:pt modelId="{2A8F42F6-ABF0-429A-8D62-D358EE61C9EC}" type="parTrans" cxnId="{E0C1E512-DB13-400B-B9BE-C751D8C56731}">
      <dgm:prSet/>
      <dgm:spPr/>
      <dgm:t>
        <a:bodyPr/>
        <a:lstStyle/>
        <a:p>
          <a:endParaRPr lang="pl-PL"/>
        </a:p>
      </dgm:t>
    </dgm:pt>
    <dgm:pt modelId="{5547BF13-2F33-448D-8B45-CD61238860EB}" type="sibTrans" cxnId="{E0C1E512-DB13-400B-B9BE-C751D8C56731}">
      <dgm:prSet/>
      <dgm:spPr/>
      <dgm:t>
        <a:bodyPr/>
        <a:lstStyle/>
        <a:p>
          <a:endParaRPr lang="pl-PL"/>
        </a:p>
      </dgm:t>
    </dgm:pt>
    <dgm:pt modelId="{3C7D5691-C889-4BF8-962E-84FC33249CCC}">
      <dgm:prSet/>
      <dgm:spPr/>
      <dgm:t>
        <a:bodyPr/>
        <a:lstStyle/>
        <a:p>
          <a:r>
            <a:rPr lang="pl-PL"/>
            <a:t>Tworzenie płaszczyzny wymiany doświadczeń </a:t>
          </a:r>
        </a:p>
      </dgm:t>
    </dgm:pt>
    <dgm:pt modelId="{0E1343EC-2778-4EC3-9618-50F15FF80772}" type="parTrans" cxnId="{971AEDF3-FD08-4E99-8850-1714FE0B0C42}">
      <dgm:prSet/>
      <dgm:spPr/>
      <dgm:t>
        <a:bodyPr/>
        <a:lstStyle/>
        <a:p>
          <a:endParaRPr lang="pl-PL"/>
        </a:p>
      </dgm:t>
    </dgm:pt>
    <dgm:pt modelId="{F01A0A58-065A-4D93-A1FD-F868CF0C9169}" type="sibTrans" cxnId="{971AEDF3-FD08-4E99-8850-1714FE0B0C42}">
      <dgm:prSet/>
      <dgm:spPr/>
      <dgm:t>
        <a:bodyPr/>
        <a:lstStyle/>
        <a:p>
          <a:endParaRPr lang="pl-PL"/>
        </a:p>
      </dgm:t>
    </dgm:pt>
    <dgm:pt modelId="{A9CA7DC2-18E3-433F-88B8-C4D12E699249}" type="pres">
      <dgm:prSet presAssocID="{62D7FB75-2517-4A6A-8155-249FF35F5F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7D799DB-85D1-4BC2-B5D9-9DF29AB0F35F}" type="pres">
      <dgm:prSet presAssocID="{8357D1A5-CD7B-4400-BB3D-2DC2D09D196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34D884-145B-4A44-9179-B742F3045ECA}" type="pres">
      <dgm:prSet presAssocID="{499E7737-633B-4E34-9516-0ECCF75AD5D1}" presName="spacer" presStyleCnt="0"/>
      <dgm:spPr/>
    </dgm:pt>
    <dgm:pt modelId="{5CCE9C80-D910-4D43-81A9-63494ED52CF0}" type="pres">
      <dgm:prSet presAssocID="{4EA0D4CA-3C33-4855-9714-A9F5E6ED2A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460AA2-B7A2-4EA4-A1A1-6B6EC9ADBE70}" type="pres">
      <dgm:prSet presAssocID="{3B9F0A66-DCA9-4AED-8F7F-AD48C88C12AD}" presName="spacer" presStyleCnt="0"/>
      <dgm:spPr/>
    </dgm:pt>
    <dgm:pt modelId="{FF8D3E4B-2420-4495-832F-D7E20C2751DF}" type="pres">
      <dgm:prSet presAssocID="{E2A67D21-426E-4CC1-9E45-19E0ED585EA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7E5BB4-CC6F-4700-BB1D-D15834059887}" type="pres">
      <dgm:prSet presAssocID="{CE9DBFDB-9E0D-4DC5-98FF-517DAC7D05EF}" presName="spacer" presStyleCnt="0"/>
      <dgm:spPr/>
    </dgm:pt>
    <dgm:pt modelId="{630260D4-76B9-4246-B57E-41E6536B0F4D}" type="pres">
      <dgm:prSet presAssocID="{40516835-C4C2-43D6-91FC-138D8E8FEA8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B7102E-267B-4B31-AC8C-D59704E69DC5}" type="pres">
      <dgm:prSet presAssocID="{5547BF13-2F33-448D-8B45-CD61238860EB}" presName="spacer" presStyleCnt="0"/>
      <dgm:spPr/>
    </dgm:pt>
    <dgm:pt modelId="{66FADAFE-CE9D-417B-95DD-8CDC398432BA}" type="pres">
      <dgm:prSet presAssocID="{3C7D5691-C889-4BF8-962E-84FC33249CC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FC435A5-53C7-47CE-B52B-3119E66464C0}" type="presOf" srcId="{62D7FB75-2517-4A6A-8155-249FF35F5F94}" destId="{A9CA7DC2-18E3-433F-88B8-C4D12E699249}" srcOrd="0" destOrd="0" presId="urn:microsoft.com/office/officeart/2005/8/layout/vList2"/>
    <dgm:cxn modelId="{E0C1E512-DB13-400B-B9BE-C751D8C56731}" srcId="{62D7FB75-2517-4A6A-8155-249FF35F5F94}" destId="{40516835-C4C2-43D6-91FC-138D8E8FEA86}" srcOrd="3" destOrd="0" parTransId="{2A8F42F6-ABF0-429A-8D62-D358EE61C9EC}" sibTransId="{5547BF13-2F33-448D-8B45-CD61238860EB}"/>
    <dgm:cxn modelId="{78EC4247-E75D-423D-B569-2C18D022B673}" srcId="{62D7FB75-2517-4A6A-8155-249FF35F5F94}" destId="{4EA0D4CA-3C33-4855-9714-A9F5E6ED2A3E}" srcOrd="1" destOrd="0" parTransId="{E132C64D-1BC9-428D-9477-CD1D883654A3}" sibTransId="{3B9F0A66-DCA9-4AED-8F7F-AD48C88C12AD}"/>
    <dgm:cxn modelId="{28F4EF89-164B-4F53-96CB-8CAE4807681B}" type="presOf" srcId="{E2A67D21-426E-4CC1-9E45-19E0ED585EAE}" destId="{FF8D3E4B-2420-4495-832F-D7E20C2751DF}" srcOrd="0" destOrd="0" presId="urn:microsoft.com/office/officeart/2005/8/layout/vList2"/>
    <dgm:cxn modelId="{6591103F-433D-4706-B17B-18458211AB36}" srcId="{62D7FB75-2517-4A6A-8155-249FF35F5F94}" destId="{E2A67D21-426E-4CC1-9E45-19E0ED585EAE}" srcOrd="2" destOrd="0" parTransId="{4085DACA-AC98-4C95-9F48-C6F29BE462B8}" sibTransId="{CE9DBFDB-9E0D-4DC5-98FF-517DAC7D05EF}"/>
    <dgm:cxn modelId="{B346F5C6-2455-4F7A-9BF1-364489F9227C}" type="presOf" srcId="{8357D1A5-CD7B-4400-BB3D-2DC2D09D1964}" destId="{77D799DB-85D1-4BC2-B5D9-9DF29AB0F35F}" srcOrd="0" destOrd="0" presId="urn:microsoft.com/office/officeart/2005/8/layout/vList2"/>
    <dgm:cxn modelId="{7E6AA420-758B-4315-9354-16FAB427A7E9}" type="presOf" srcId="{40516835-C4C2-43D6-91FC-138D8E8FEA86}" destId="{630260D4-76B9-4246-B57E-41E6536B0F4D}" srcOrd="0" destOrd="0" presId="urn:microsoft.com/office/officeart/2005/8/layout/vList2"/>
    <dgm:cxn modelId="{77EE581C-DE86-4E01-94E1-5CAABA1BDF95}" srcId="{62D7FB75-2517-4A6A-8155-249FF35F5F94}" destId="{8357D1A5-CD7B-4400-BB3D-2DC2D09D1964}" srcOrd="0" destOrd="0" parTransId="{ED1A6CB7-BED8-4874-B762-85EABB9F22D7}" sibTransId="{499E7737-633B-4E34-9516-0ECCF75AD5D1}"/>
    <dgm:cxn modelId="{7C825547-55A4-4596-AED4-EF10A5ECA984}" type="presOf" srcId="{3C7D5691-C889-4BF8-962E-84FC33249CCC}" destId="{66FADAFE-CE9D-417B-95DD-8CDC398432BA}" srcOrd="0" destOrd="0" presId="urn:microsoft.com/office/officeart/2005/8/layout/vList2"/>
    <dgm:cxn modelId="{99173444-6D9A-445C-B496-5D34BCEE7FFB}" type="presOf" srcId="{4EA0D4CA-3C33-4855-9714-A9F5E6ED2A3E}" destId="{5CCE9C80-D910-4D43-81A9-63494ED52CF0}" srcOrd="0" destOrd="0" presId="urn:microsoft.com/office/officeart/2005/8/layout/vList2"/>
    <dgm:cxn modelId="{971AEDF3-FD08-4E99-8850-1714FE0B0C42}" srcId="{62D7FB75-2517-4A6A-8155-249FF35F5F94}" destId="{3C7D5691-C889-4BF8-962E-84FC33249CCC}" srcOrd="4" destOrd="0" parTransId="{0E1343EC-2778-4EC3-9618-50F15FF80772}" sibTransId="{F01A0A58-065A-4D93-A1FD-F868CF0C9169}"/>
    <dgm:cxn modelId="{77AEFC29-2F77-481E-9BB6-D105852D273C}" type="presParOf" srcId="{A9CA7DC2-18E3-433F-88B8-C4D12E699249}" destId="{77D799DB-85D1-4BC2-B5D9-9DF29AB0F35F}" srcOrd="0" destOrd="0" presId="urn:microsoft.com/office/officeart/2005/8/layout/vList2"/>
    <dgm:cxn modelId="{9331D7A1-A362-4518-B499-617A7B51F648}" type="presParOf" srcId="{A9CA7DC2-18E3-433F-88B8-C4D12E699249}" destId="{9734D884-145B-4A44-9179-B742F3045ECA}" srcOrd="1" destOrd="0" presId="urn:microsoft.com/office/officeart/2005/8/layout/vList2"/>
    <dgm:cxn modelId="{F35B0979-E94F-465E-8BFB-73775C892BCF}" type="presParOf" srcId="{A9CA7DC2-18E3-433F-88B8-C4D12E699249}" destId="{5CCE9C80-D910-4D43-81A9-63494ED52CF0}" srcOrd="2" destOrd="0" presId="urn:microsoft.com/office/officeart/2005/8/layout/vList2"/>
    <dgm:cxn modelId="{7EBD29A7-DB1E-4AA6-984C-3B65996FD784}" type="presParOf" srcId="{A9CA7DC2-18E3-433F-88B8-C4D12E699249}" destId="{2B460AA2-B7A2-4EA4-A1A1-6B6EC9ADBE70}" srcOrd="3" destOrd="0" presId="urn:microsoft.com/office/officeart/2005/8/layout/vList2"/>
    <dgm:cxn modelId="{E05155ED-0668-4C9C-863D-0D11A571F831}" type="presParOf" srcId="{A9CA7DC2-18E3-433F-88B8-C4D12E699249}" destId="{FF8D3E4B-2420-4495-832F-D7E20C2751DF}" srcOrd="4" destOrd="0" presId="urn:microsoft.com/office/officeart/2005/8/layout/vList2"/>
    <dgm:cxn modelId="{342DDD50-5BEE-410C-980D-3D6763EFE613}" type="presParOf" srcId="{A9CA7DC2-18E3-433F-88B8-C4D12E699249}" destId="{037E5BB4-CC6F-4700-BB1D-D15834059887}" srcOrd="5" destOrd="0" presId="urn:microsoft.com/office/officeart/2005/8/layout/vList2"/>
    <dgm:cxn modelId="{7A930FBC-12A6-4E46-BC2A-B01EF13C0C85}" type="presParOf" srcId="{A9CA7DC2-18E3-433F-88B8-C4D12E699249}" destId="{630260D4-76B9-4246-B57E-41E6536B0F4D}" srcOrd="6" destOrd="0" presId="urn:microsoft.com/office/officeart/2005/8/layout/vList2"/>
    <dgm:cxn modelId="{83383088-5A04-42F4-A218-14C039B80B52}" type="presParOf" srcId="{A9CA7DC2-18E3-433F-88B8-C4D12E699249}" destId="{56B7102E-267B-4B31-AC8C-D59704E69DC5}" srcOrd="7" destOrd="0" presId="urn:microsoft.com/office/officeart/2005/8/layout/vList2"/>
    <dgm:cxn modelId="{50CC7586-3342-4C3E-8012-F8CF7F14A105}" type="presParOf" srcId="{A9CA7DC2-18E3-433F-88B8-C4D12E699249}" destId="{66FADAFE-CE9D-417B-95DD-8CDC398432B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A65D3-0D7B-4B8E-B6C7-984B115044AB}">
      <dsp:nvSpPr>
        <dsp:cNvPr id="0" name=""/>
        <dsp:cNvSpPr/>
      </dsp:nvSpPr>
      <dsp:spPr>
        <a:xfrm rot="5400000">
          <a:off x="5371937" y="-1855352"/>
          <a:ext cx="548307" cy="445655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/>
            <a:t>gazyfikacja obszarów </a:t>
          </a:r>
          <a:r>
            <a:rPr lang="pl-PL" sz="1400" kern="1200" dirty="0" smtClean="0"/>
            <a:t>wiejskich</a:t>
          </a:r>
          <a:endParaRPr lang="pl-PL" sz="1400" kern="1200" dirty="0"/>
        </a:p>
      </dsp:txBody>
      <dsp:txXfrm rot="-5400000">
        <a:off x="3417812" y="125539"/>
        <a:ext cx="4429792" cy="494775"/>
      </dsp:txXfrm>
    </dsp:sp>
    <dsp:sp modelId="{5D4ED2CD-87B4-4E52-B9D2-273C94C29352}">
      <dsp:nvSpPr>
        <dsp:cNvPr id="0" name=""/>
        <dsp:cNvSpPr/>
      </dsp:nvSpPr>
      <dsp:spPr>
        <a:xfrm>
          <a:off x="122" y="1592"/>
          <a:ext cx="3417690" cy="7426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Promocja zwiększenia wykorzystania biogazu rolniczego na potrzeby sieci gazowej </a:t>
          </a:r>
          <a:endParaRPr lang="pl-PL" sz="1500" kern="1200" dirty="0"/>
        </a:p>
      </dsp:txBody>
      <dsp:txXfrm>
        <a:off x="36376" y="37846"/>
        <a:ext cx="3345182" cy="670160"/>
      </dsp:txXfrm>
    </dsp:sp>
    <dsp:sp modelId="{61AF6FC0-F191-4C64-9F26-B21E386BB833}">
      <dsp:nvSpPr>
        <dsp:cNvPr id="0" name=""/>
        <dsp:cNvSpPr/>
      </dsp:nvSpPr>
      <dsp:spPr>
        <a:xfrm rot="5400000">
          <a:off x="5036865" y="-947703"/>
          <a:ext cx="1077664" cy="459380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poprawa bezpieczeństwa energetycznego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 tworzenie wartości dodanej na obszarach słabo zurbanizowanych, 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efektywne wykorzystanie lokalnie dostępnych surowców</a:t>
          </a:r>
        </a:p>
      </dsp:txBody>
      <dsp:txXfrm rot="-5400000">
        <a:off x="3278793" y="862976"/>
        <a:ext cx="4541202" cy="972450"/>
      </dsp:txXfrm>
    </dsp:sp>
    <dsp:sp modelId="{3A3C9ECA-8F5F-4C2D-BE37-FAD78C921F5F}">
      <dsp:nvSpPr>
        <dsp:cNvPr id="0" name=""/>
        <dsp:cNvSpPr/>
      </dsp:nvSpPr>
      <dsp:spPr>
        <a:xfrm>
          <a:off x="122" y="778530"/>
          <a:ext cx="3278670" cy="11413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Rozwój koncepcji klastrów energii </a:t>
          </a:r>
        </a:p>
      </dsp:txBody>
      <dsp:txXfrm>
        <a:off x="55838" y="834246"/>
        <a:ext cx="3167238" cy="1029910"/>
      </dsp:txXfrm>
    </dsp:sp>
    <dsp:sp modelId="{E16EB55C-626A-4BE1-A8B1-F0AB7754FB7B}">
      <dsp:nvSpPr>
        <dsp:cNvPr id="0" name=""/>
        <dsp:cNvSpPr/>
      </dsp:nvSpPr>
      <dsp:spPr>
        <a:xfrm rot="5400000">
          <a:off x="5797534" y="485357"/>
          <a:ext cx="548307" cy="362295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ograniczanie niskiej emisji</a:t>
          </a:r>
        </a:p>
      </dsp:txBody>
      <dsp:txXfrm rot="-5400000">
        <a:off x="4260212" y="2049445"/>
        <a:ext cx="3596186" cy="494775"/>
      </dsp:txXfrm>
    </dsp:sp>
    <dsp:sp modelId="{E12E60E5-A735-484A-8DE0-86922717B926}">
      <dsp:nvSpPr>
        <dsp:cNvPr id="0" name=""/>
        <dsp:cNvSpPr/>
      </dsp:nvSpPr>
      <dsp:spPr>
        <a:xfrm>
          <a:off x="122" y="1963984"/>
          <a:ext cx="4260089" cy="6853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Rozbudowa sieci ciepłowniczej </a:t>
          </a:r>
        </a:p>
      </dsp:txBody>
      <dsp:txXfrm>
        <a:off x="33580" y="1997442"/>
        <a:ext cx="4193173" cy="618467"/>
      </dsp:txXfrm>
    </dsp:sp>
    <dsp:sp modelId="{1B27FF6B-A3D2-4967-BC14-AC8B06795B3D}">
      <dsp:nvSpPr>
        <dsp:cNvPr id="0" name=""/>
        <dsp:cNvSpPr/>
      </dsp:nvSpPr>
      <dsp:spPr>
        <a:xfrm rot="5400000">
          <a:off x="6229627" y="1636314"/>
          <a:ext cx="548307" cy="27603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poprawa efektywności polskiej gospodarki</a:t>
          </a:r>
        </a:p>
      </dsp:txBody>
      <dsp:txXfrm rot="-5400000">
        <a:off x="5123609" y="2769098"/>
        <a:ext cx="2733578" cy="494775"/>
      </dsp:txXfrm>
    </dsp:sp>
    <dsp:sp modelId="{4E513488-74C1-4A3D-B0E9-21AB591A91EB}">
      <dsp:nvSpPr>
        <dsp:cNvPr id="0" name=""/>
        <dsp:cNvSpPr/>
      </dsp:nvSpPr>
      <dsp:spPr>
        <a:xfrm>
          <a:off x="122" y="2673795"/>
          <a:ext cx="5123486" cy="6853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Zwiększenie efektywności wytwarzania energii poprzez rozwój instalacji wysokosprawnej kogeneracji </a:t>
          </a:r>
        </a:p>
      </dsp:txBody>
      <dsp:txXfrm>
        <a:off x="33580" y="2707253"/>
        <a:ext cx="5056570" cy="618467"/>
      </dsp:txXfrm>
    </dsp:sp>
    <dsp:sp modelId="{A755A83A-2FC0-471E-AEF1-4917168F21AA}">
      <dsp:nvSpPr>
        <dsp:cNvPr id="0" name=""/>
        <dsp:cNvSpPr/>
      </dsp:nvSpPr>
      <dsp:spPr>
        <a:xfrm rot="5400000">
          <a:off x="6606289" y="2730005"/>
          <a:ext cx="548307" cy="2012268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poprawa bezpieczeństwa energetycznego  </a:t>
          </a:r>
        </a:p>
      </dsp:txBody>
      <dsp:txXfrm rot="-5400000">
        <a:off x="5874309" y="3488751"/>
        <a:ext cx="1985502" cy="494775"/>
      </dsp:txXfrm>
    </dsp:sp>
    <dsp:sp modelId="{B6EFB5B4-8829-40DD-B9DF-D989C0058C67}">
      <dsp:nvSpPr>
        <dsp:cNvPr id="0" name=""/>
        <dsp:cNvSpPr/>
      </dsp:nvSpPr>
      <dsp:spPr>
        <a:xfrm>
          <a:off x="122" y="3393448"/>
          <a:ext cx="5874186" cy="6853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Zwiększenie produkcji energii elektrycznej w instalacjach </a:t>
          </a:r>
          <a:r>
            <a:rPr lang="pl-PL" sz="1500" kern="1200" dirty="0" err="1"/>
            <a:t>prosumenckich</a:t>
          </a:r>
          <a:r>
            <a:rPr lang="pl-PL" sz="1500" kern="1200" dirty="0"/>
            <a:t> poprzez rozszerzenie obszaru podmiotowego instalacji prosumentów </a:t>
          </a:r>
        </a:p>
      </dsp:txBody>
      <dsp:txXfrm>
        <a:off x="33580" y="3426906"/>
        <a:ext cx="5807270" cy="618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2A35-BB15-4B29-B97D-FECA419D3329}" type="datetimeFigureOut">
              <a:rPr lang="pl-PL" smtClean="0"/>
              <a:t>2018-02-27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825CA-BB61-423D-999A-A2D74D26E2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01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B82B2-CF3A-463A-8BDA-55A0A6143347}" type="datetimeFigureOut">
              <a:rPr lang="pl-PL" smtClean="0"/>
              <a:t>2018-02-27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C8BB6-EB20-4D6D-BCCA-7BEA5B08E3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44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1254-E5A5-4490-BAF2-7EB4D697209E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1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2903-A64D-4E77-8CEE-1BE9DAF7EAE8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1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2DFB-B9B7-4F17-85EE-1D60F6353926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6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DF4F-293C-4B79-9BE7-316441B07676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9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1C86-832A-4B3B-BE17-B26DE83FB3DE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8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3CF2-556C-450E-A39E-1D732E4B4B92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2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C210-8AE7-4BA4-930D-26C5960D0CBC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5D17-792D-4220-A9C4-092895406DC4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4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B54A-A76B-483F-A4D7-020DF8D383EC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1D5D-364C-4FAA-A92A-6B400002E019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9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862A-CE71-42F5-9CDF-249AEB733922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5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9DF0-A113-4EF3-B1F6-F306049B8811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71A0670-24CE-4B2C-B53E-79D2FE663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54" y="134025"/>
            <a:ext cx="2084704" cy="208554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88532" y="1992423"/>
            <a:ext cx="6506936" cy="1362585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Koncepcja funkcjonowania klastrów energii</a:t>
            </a:r>
            <a:endParaRPr lang="pl-PL" sz="3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70" y="134025"/>
            <a:ext cx="1491155" cy="78300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xmlns="" id="{1FD81C17-791C-4A96-9B19-C726663D1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0250" y="3799682"/>
            <a:ext cx="5143500" cy="1241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b="1" dirty="0" smtClean="0"/>
              <a:t>Departament Energii Odnawialnej, </a:t>
            </a:r>
          </a:p>
          <a:p>
            <a:pPr>
              <a:lnSpc>
                <a:spcPct val="100000"/>
              </a:lnSpc>
            </a:pPr>
            <a:r>
              <a:rPr lang="pl-PL" b="1" dirty="0" smtClean="0"/>
              <a:t>Rozproszonej i Ciepłownictwa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1267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9ACA080-7879-4ADA-9828-BA0E040E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Pilotażowe klastry energii</a:t>
            </a:r>
            <a:endParaRPr lang="pl-PL" sz="2400" b="1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65434E43-00DC-4F55-A078-E10B8EF6D85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4CCEC16-5D71-4160-B96C-ED3951D9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3112619-B222-4104-90CA-B09320C32E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70" y="134025"/>
            <a:ext cx="1491155" cy="7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6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D11B22D-963F-4E47-BEA3-712FDD21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Konkurs dla  </a:t>
            </a:r>
            <a:r>
              <a:rPr lang="pl-PL" sz="2400" b="1" dirty="0"/>
              <a:t>klastrów energii – przebieg procesu 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321311DB-8804-4ECB-86A7-D147FA9DB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04596"/>
              </p:ext>
            </p:extLst>
          </p:nvPr>
        </p:nvGraphicFramePr>
        <p:xfrm>
          <a:off x="165651" y="735496"/>
          <a:ext cx="8885583" cy="4134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96B36018-5E63-423D-B114-7560EB3C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916ABAD-5D09-43A0-B2A3-69EB436A55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70" y="134025"/>
            <a:ext cx="1491155" cy="7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54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184" y="273844"/>
            <a:ext cx="1490601" cy="786452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700" b="1" dirty="0">
                <a:latin typeface="Arial Narrow" panose="020B0606020202030204" pitchFamily="34" charset="0"/>
              </a:rPr>
              <a:t>Strategia klastra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513" y="2532156"/>
            <a:ext cx="2008671" cy="2247949"/>
          </a:xfrm>
          <a:prstGeom prst="rect">
            <a:avLst/>
          </a:prstGeom>
        </p:spPr>
      </p:pic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880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10" y="135385"/>
            <a:ext cx="1491155" cy="783000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3829539" y="3040185"/>
            <a:ext cx="4532924" cy="17847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10000"/>
              </a:lnSpc>
            </a:pPr>
            <a:r>
              <a:rPr lang="pl-PL" sz="2400" dirty="0" smtClean="0">
                <a:latin typeface="Arial Narrow" panose="020B0606020202030204" pitchFamily="34" charset="0"/>
              </a:rPr>
              <a:t>Dziękuję za uwagę </a:t>
            </a:r>
            <a:endParaRPr lang="pl-PL" sz="2400" dirty="0"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1600" b="1" dirty="0"/>
              <a:t>Departament Energii Odnawialnej, </a:t>
            </a:r>
          </a:p>
          <a:p>
            <a:pPr algn="ctr">
              <a:lnSpc>
                <a:spcPct val="100000"/>
              </a:lnSpc>
            </a:pPr>
            <a:r>
              <a:rPr lang="pl-PL" sz="1600" b="1" dirty="0"/>
              <a:t>Rozproszonej i Ciepłownictwa </a:t>
            </a:r>
          </a:p>
          <a:p>
            <a:pPr algn="ctr">
              <a:lnSpc>
                <a:spcPct val="120000"/>
              </a:lnSpc>
            </a:pPr>
            <a:endParaRPr lang="pl-PL" sz="1600" dirty="0">
              <a:latin typeface="Arial Narrow" panose="020B0606020202030204" pitchFamily="34" charset="0"/>
            </a:endParaRPr>
          </a:p>
          <a:p>
            <a:pPr algn="ctr">
              <a:lnSpc>
                <a:spcPct val="120000"/>
              </a:lnSpc>
            </a:pPr>
            <a:endParaRPr lang="pl-PL" sz="2325" dirty="0">
              <a:latin typeface="Arial Narrow" panose="020B0606020202030204" pitchFamily="34" charset="0"/>
            </a:endParaRPr>
          </a:p>
          <a:p>
            <a:pPr algn="ctr">
              <a:lnSpc>
                <a:spcPct val="120000"/>
              </a:lnSpc>
            </a:pPr>
            <a:endParaRPr lang="pl-PL" sz="2325" dirty="0">
              <a:latin typeface="Arial Narrow" panose="020B0606020202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8A7C461A-D660-4B54-8FCE-6FE08260B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07" y="0"/>
            <a:ext cx="4111829" cy="411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70" y="134025"/>
            <a:ext cx="1491155" cy="783000"/>
          </a:xfrm>
          <a:prstGeom prst="rect">
            <a:avLst/>
          </a:prstGeom>
        </p:spPr>
      </p:pic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399247" y="193637"/>
            <a:ext cx="7886700" cy="994172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+mn-lt"/>
                <a:cs typeface="Arial" panose="020B0604020202020204" pitchFamily="34" charset="0"/>
              </a:rPr>
              <a:t>Energetyka rozproszona </a:t>
            </a:r>
            <a:br>
              <a:rPr lang="pl-PL" sz="2400" dirty="0">
                <a:latin typeface="+mn-lt"/>
                <a:cs typeface="Arial" panose="020B0604020202020204" pitchFamily="34" charset="0"/>
              </a:rPr>
            </a:br>
            <a:r>
              <a:rPr lang="pl-PL" sz="1800" dirty="0">
                <a:latin typeface="+mn-lt"/>
                <a:cs typeface="Arial" panose="020B0604020202020204" pitchFamily="34" charset="0"/>
              </a:rPr>
              <a:t>- jako element sektora energetycznego w Polsce </a:t>
            </a:r>
            <a:endParaRPr lang="pl-PL" sz="2400" dirty="0">
              <a:latin typeface="+mn-lt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44049395"/>
              </p:ext>
            </p:extLst>
          </p:nvPr>
        </p:nvGraphicFramePr>
        <p:xfrm>
          <a:off x="84306" y="1187809"/>
          <a:ext cx="8947219" cy="372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6911720" cy="799306"/>
          </a:xfrm>
        </p:spPr>
        <p:txBody>
          <a:bodyPr>
            <a:normAutofit/>
          </a:bodyPr>
          <a:lstStyle/>
          <a:p>
            <a:r>
              <a:rPr lang="pl-PL" sz="1800" b="1" dirty="0"/>
              <a:t>Działania na rzecz rozwoju </a:t>
            </a:r>
            <a:r>
              <a:rPr lang="pl-PL" sz="1800" b="1"/>
              <a:t>energetyki </a:t>
            </a:r>
            <a:r>
              <a:rPr lang="pl-PL" sz="1800" b="1" smtClean="0"/>
              <a:t>rozproszonej</a:t>
            </a:r>
            <a:endParaRPr lang="pl-PL" sz="1800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271041"/>
              </p:ext>
            </p:extLst>
          </p:nvPr>
        </p:nvGraphicFramePr>
        <p:xfrm>
          <a:off x="584200" y="917025"/>
          <a:ext cx="7886700" cy="408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70" y="134025"/>
            <a:ext cx="1491155" cy="783000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Arial Narrow" panose="020B0606020202030204" pitchFamily="34" charset="0"/>
              </a:rPr>
              <a:t>Klaster Energii – główny cel</a:t>
            </a:r>
          </a:p>
        </p:txBody>
      </p:sp>
      <p:graphicFrame>
        <p:nvGraphicFramePr>
          <p:cNvPr id="8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470452" y="1056844"/>
          <a:ext cx="8309113" cy="3740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70" y="134025"/>
            <a:ext cx="1491155" cy="7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65458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</a:rPr>
              <a:t>Klaster energii 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394993"/>
              </p:ext>
            </p:extLst>
          </p:nvPr>
        </p:nvGraphicFramePr>
        <p:xfrm>
          <a:off x="628650" y="917025"/>
          <a:ext cx="8165154" cy="3979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70" y="134025"/>
            <a:ext cx="1491155" cy="7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BB4BA4-B018-4EF8-A0EE-2DEA645C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700" b="1" dirty="0"/>
              <a:t>Klaster energii – elastyczna formuła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0E716F37-6004-40BA-A36E-4D2AE42B4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416605"/>
              </p:ext>
            </p:extLst>
          </p:nvPr>
        </p:nvGraphicFramePr>
        <p:xfrm>
          <a:off x="84667" y="1151468"/>
          <a:ext cx="9059333" cy="391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6D6ACE7-F548-4D56-9ACC-BCBADEA00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975" y="172641"/>
            <a:ext cx="1493649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386C4B-CB23-47B3-95D8-64E40669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033683" cy="994172"/>
          </a:xfrm>
        </p:spPr>
        <p:txBody>
          <a:bodyPr>
            <a:normAutofit/>
          </a:bodyPr>
          <a:lstStyle/>
          <a:p>
            <a:r>
              <a:rPr lang="pl-PL" sz="2000" b="1" dirty="0"/>
              <a:t>Klastry  energii narzędziem rozwoju </a:t>
            </a:r>
            <a:r>
              <a:rPr lang="pl-PL" sz="2000" b="1" dirty="0" smtClean="0"/>
              <a:t>lokalnego</a:t>
            </a:r>
            <a:endParaRPr lang="pl-PL" sz="2000" b="1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85F7C647-03A9-4616-91D8-195BAC83D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235202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D0C378E-8C63-490A-BA56-3064FEF5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858BE75-2FB7-4AB2-8AF4-6DF9F0B776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70" y="134025"/>
            <a:ext cx="1491155" cy="7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4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5FA4AA-9C28-4087-854D-8DCC9EAE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Samorząd w klastrach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B80180A0-3BA7-44FC-A043-EC11E95C3A3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24000" y="1369219"/>
          <a:ext cx="8503200" cy="326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A702293-659E-4A01-88D6-FA613D4E1E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70" y="134025"/>
            <a:ext cx="1491155" cy="7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0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700" b="1" dirty="0"/>
              <a:t>Inicjatywa Polski w Pakiecie Zimowym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967948"/>
              </p:ext>
            </p:extLst>
          </p:nvPr>
        </p:nvGraphicFramePr>
        <p:xfrm>
          <a:off x="372534" y="1049867"/>
          <a:ext cx="8415866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688EB86-CF5F-4F4B-ABC0-F7FA695AD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70" y="134025"/>
            <a:ext cx="1491155" cy="7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3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5783</TotalTime>
  <Words>493</Words>
  <Application>Microsoft Office PowerPoint</Application>
  <PresentationFormat>Pokaz na ekranie (16:9)</PresentationFormat>
  <Paragraphs>119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Calibri</vt:lpstr>
      <vt:lpstr>Office Theme</vt:lpstr>
      <vt:lpstr>Koncepcja funkcjonowania klastrów energii</vt:lpstr>
      <vt:lpstr>Energetyka rozproszona  - jako element sektora energetycznego w Polsce </vt:lpstr>
      <vt:lpstr>Działania na rzecz rozwoju energetyki rozproszonej</vt:lpstr>
      <vt:lpstr>Klaster Energii – główny cel</vt:lpstr>
      <vt:lpstr>Klaster energii </vt:lpstr>
      <vt:lpstr>Klaster energii – elastyczna formuła</vt:lpstr>
      <vt:lpstr>Klastry  energii narzędziem rozwoju lokalnego</vt:lpstr>
      <vt:lpstr>Samorząd w klastrach </vt:lpstr>
      <vt:lpstr>Inicjatywa Polski w Pakiecie Zimowym</vt:lpstr>
      <vt:lpstr>Pilotażowe klastry energii</vt:lpstr>
      <vt:lpstr>Konkurs dla  klastrów energii – przebieg procesu </vt:lpstr>
      <vt:lpstr>Strategia klastra 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Kocon</dc:creator>
  <cp:lastModifiedBy>Katarzyna Kitlińska</cp:lastModifiedBy>
  <cp:revision>158</cp:revision>
  <cp:lastPrinted>2018-01-30T07:12:57Z</cp:lastPrinted>
  <dcterms:created xsi:type="dcterms:W3CDTF">2016-12-13T10:12:59Z</dcterms:created>
  <dcterms:modified xsi:type="dcterms:W3CDTF">2018-02-27T12:58:52Z</dcterms:modified>
</cp:coreProperties>
</file>